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09C018-1836-4861-8A6D-2F5E8A31D1C5}" v="742" dt="2025-09-16T01:06:08.6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an EL Laouzi" userId="a43c296467606274" providerId="Windows Live" clId="Web-{8309C018-1836-4861-8A6D-2F5E8A31D1C5}"/>
    <pc:docChg chg="mod addSld modSld addMainMaster delMainMaster modMainMaster">
      <pc:chgData name="Eman EL Laouzi" userId="a43c296467606274" providerId="Windows Live" clId="Web-{8309C018-1836-4861-8A6D-2F5E8A31D1C5}" dt="2025-09-16T01:06:08.671" v="816" actId="14100"/>
      <pc:docMkLst>
        <pc:docMk/>
      </pc:docMkLst>
      <pc:sldChg chg="addSp delSp modSp mod modTransition setBg modClrScheme setClrOvrMap delDesignElem chgLayout">
        <pc:chgData name="Eman EL Laouzi" userId="a43c296467606274" providerId="Windows Live" clId="Web-{8309C018-1836-4861-8A6D-2F5E8A31D1C5}" dt="2025-09-16T01:06:08.671" v="816" actId="14100"/>
        <pc:sldMkLst>
          <pc:docMk/>
          <pc:sldMk cId="109857222" sldId="256"/>
        </pc:sldMkLst>
        <pc:spChg chg="mod ord">
          <ac:chgData name="Eman EL Laouzi" userId="a43c296467606274" providerId="Windows Live" clId="Web-{8309C018-1836-4861-8A6D-2F5E8A31D1C5}" dt="2025-09-16T00:57:50.198" v="731" actId="1076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Eman EL Laouzi" userId="a43c296467606274" providerId="Windows Live" clId="Web-{8309C018-1836-4861-8A6D-2F5E8A31D1C5}" dt="2025-09-16T00:56:54.510" v="720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Eman EL Laouzi" userId="a43c296467606274" providerId="Windows Live" clId="Web-{8309C018-1836-4861-8A6D-2F5E8A31D1C5}" dt="2025-09-16T01:06:01.936" v="814" actId="1076"/>
          <ac:spMkLst>
            <pc:docMk/>
            <pc:sldMk cId="109857222" sldId="256"/>
            <ac:spMk id="8" creationId="{8870FAB4-4675-0456-4704-4269C849099B}"/>
          </ac:spMkLst>
        </pc:spChg>
        <pc:spChg chg="add del">
          <ac:chgData name="Eman EL Laouzi" userId="a43c296467606274" providerId="Windows Live" clId="Web-{8309C018-1836-4861-8A6D-2F5E8A31D1C5}" dt="2025-09-15T22:46:05.538" v="4"/>
          <ac:spMkLst>
            <pc:docMk/>
            <pc:sldMk cId="109857222" sldId="256"/>
            <ac:spMk id="9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6T00:52:07.594" v="692"/>
          <ac:spMkLst>
            <pc:docMk/>
            <pc:sldMk cId="109857222" sldId="256"/>
            <ac:spMk id="10" creationId="{EBD6EC45-6FA6-4879-9BDB-CB1428A77E1E}"/>
          </ac:spMkLst>
        </pc:spChg>
        <pc:spChg chg="add del">
          <ac:chgData name="Eman EL Laouzi" userId="a43c296467606274" providerId="Windows Live" clId="Web-{8309C018-1836-4861-8A6D-2F5E8A31D1C5}" dt="2025-09-16T00:56:54.510" v="720"/>
          <ac:spMkLst>
            <pc:docMk/>
            <pc:sldMk cId="109857222" sldId="256"/>
            <ac:spMk id="15" creationId="{EBD6EC45-6FA6-4879-9BDB-CB1428A77E1E}"/>
          </ac:spMkLst>
        </pc:spChg>
        <pc:spChg chg="add del">
          <ac:chgData name="Eman EL Laouzi" userId="a43c296467606274" providerId="Windows Live" clId="Web-{8309C018-1836-4861-8A6D-2F5E8A31D1C5}" dt="2025-09-15T22:47:11.054" v="33"/>
          <ac:spMkLst>
            <pc:docMk/>
            <pc:sldMk cId="109857222" sldId="256"/>
            <ac:spMk id="18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2:47:11.054" v="33"/>
          <ac:spMkLst>
            <pc:docMk/>
            <pc:sldMk cId="109857222" sldId="256"/>
            <ac:spMk id="20" creationId="{6BB6B482-ACCA-4938-8AEA-49D525C17221}"/>
          </ac:spMkLst>
        </pc:spChg>
        <pc:spChg chg="add">
          <ac:chgData name="Eman EL Laouzi" userId="a43c296467606274" providerId="Windows Live" clId="Web-{8309C018-1836-4861-8A6D-2F5E8A31D1C5}" dt="2025-09-16T00:56:54.510" v="720"/>
          <ac:spMkLst>
            <pc:docMk/>
            <pc:sldMk cId="109857222" sldId="256"/>
            <ac:spMk id="24" creationId="{0608689E-F5B5-454E-A1A5-B256614C83FF}"/>
          </ac:spMkLst>
        </pc:spChg>
        <pc:spChg chg="add del">
          <ac:chgData name="Eman EL Laouzi" userId="a43c296467606274" providerId="Windows Live" clId="Web-{8309C018-1836-4861-8A6D-2F5E8A31D1C5}" dt="2025-09-15T22:46:55.163" v="28"/>
          <ac:spMkLst>
            <pc:docMk/>
            <pc:sldMk cId="109857222" sldId="256"/>
            <ac:spMk id="27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2:46:55.163" v="28"/>
          <ac:spMkLst>
            <pc:docMk/>
            <pc:sldMk cId="109857222" sldId="256"/>
            <ac:spMk id="29" creationId="{6BB6B482-ACCA-4938-8AEA-49D525C17221}"/>
          </ac:spMkLst>
        </pc:spChg>
        <pc:spChg chg="add del">
          <ac:chgData name="Eman EL Laouzi" userId="a43c296467606274" providerId="Windows Live" clId="Web-{8309C018-1836-4861-8A6D-2F5E8A31D1C5}" dt="2025-09-15T22:47:08.538" v="30"/>
          <ac:spMkLst>
            <pc:docMk/>
            <pc:sldMk cId="109857222" sldId="256"/>
            <ac:spMk id="33" creationId="{85CB65D0-496F-4797-A015-C85839E35D1A}"/>
          </ac:spMkLst>
        </pc:spChg>
        <pc:spChg chg="add del">
          <ac:chgData name="Eman EL Laouzi" userId="a43c296467606274" providerId="Windows Live" clId="Web-{8309C018-1836-4861-8A6D-2F5E8A31D1C5}" dt="2025-09-15T22:47:08.538" v="30"/>
          <ac:spMkLst>
            <pc:docMk/>
            <pc:sldMk cId="109857222" sldId="256"/>
            <ac:spMk id="34" creationId="{95D2C779-8883-4E5F-A170-0F464918C1B7}"/>
          </ac:spMkLst>
        </pc:spChg>
        <pc:spChg chg="add del">
          <ac:chgData name="Eman EL Laouzi" userId="a43c296467606274" providerId="Windows Live" clId="Web-{8309C018-1836-4861-8A6D-2F5E8A31D1C5}" dt="2025-09-15T22:47:11.039" v="32"/>
          <ac:spMkLst>
            <pc:docMk/>
            <pc:sldMk cId="109857222" sldId="256"/>
            <ac:spMk id="37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2:47:11.039" v="32"/>
          <ac:spMkLst>
            <pc:docMk/>
            <pc:sldMk cId="109857222" sldId="256"/>
            <ac:spMk id="38" creationId="{6BB6B482-ACCA-4938-8AEA-49D525C17221}"/>
          </ac:spMkLst>
        </pc:spChg>
        <pc:spChg chg="add del">
          <ac:chgData name="Eman EL Laouzi" userId="a43c296467606274" providerId="Windows Live" clId="Web-{8309C018-1836-4861-8A6D-2F5E8A31D1C5}" dt="2025-09-15T22:58:11.020" v="56"/>
          <ac:spMkLst>
            <pc:docMk/>
            <pc:sldMk cId="109857222" sldId="256"/>
            <ac:spMk id="41" creationId="{85CB65D0-496F-4797-A015-C85839E35D1A}"/>
          </ac:spMkLst>
        </pc:spChg>
        <pc:spChg chg="add del">
          <ac:chgData name="Eman EL Laouzi" userId="a43c296467606274" providerId="Windows Live" clId="Web-{8309C018-1836-4861-8A6D-2F5E8A31D1C5}" dt="2025-09-15T22:58:11.020" v="56"/>
          <ac:spMkLst>
            <pc:docMk/>
            <pc:sldMk cId="109857222" sldId="256"/>
            <ac:spMk id="42" creationId="{95D2C779-8883-4E5F-A170-0F464918C1B7}"/>
          </ac:spMkLst>
        </pc:spChg>
        <pc:spChg chg="add del">
          <ac:chgData name="Eman EL Laouzi" userId="a43c296467606274" providerId="Windows Live" clId="Web-{8309C018-1836-4861-8A6D-2F5E8A31D1C5}" dt="2025-09-15T22:58:11.020" v="55"/>
          <ac:spMkLst>
            <pc:docMk/>
            <pc:sldMk cId="109857222" sldId="256"/>
            <ac:spMk id="48" creationId="{DEF92653-5D6D-47E6-8744-0DAF76E049C4}"/>
          </ac:spMkLst>
        </pc:spChg>
        <pc:spChg chg="add del">
          <ac:chgData name="Eman EL Laouzi" userId="a43c296467606274" providerId="Windows Live" clId="Web-{8309C018-1836-4861-8A6D-2F5E8A31D1C5}" dt="2025-09-15T22:58:36.990" v="57"/>
          <ac:spMkLst>
            <pc:docMk/>
            <pc:sldMk cId="109857222" sldId="256"/>
            <ac:spMk id="52" creationId="{43025302-0F6A-E875-E8BA-39D0661E8DE7}"/>
          </ac:spMkLst>
        </pc:spChg>
        <pc:spChg chg="add del">
          <ac:chgData name="Eman EL Laouzi" userId="a43c296467606274" providerId="Windows Live" clId="Web-{8309C018-1836-4861-8A6D-2F5E8A31D1C5}" dt="2025-09-15T23:00:01.006" v="63"/>
          <ac:spMkLst>
            <pc:docMk/>
            <pc:sldMk cId="109857222" sldId="256"/>
            <ac:spMk id="58" creationId="{DEF92653-5D6D-47E6-8744-0DAF76E049C4}"/>
          </ac:spMkLst>
        </pc:spChg>
        <pc:spChg chg="add del">
          <ac:chgData name="Eman EL Laouzi" userId="a43c296467606274" providerId="Windows Live" clId="Web-{8309C018-1836-4861-8A6D-2F5E8A31D1C5}" dt="2025-09-15T22:59:33.397" v="60"/>
          <ac:spMkLst>
            <pc:docMk/>
            <pc:sldMk cId="109857222" sldId="256"/>
            <ac:spMk id="65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2:59:33.397" v="60"/>
          <ac:spMkLst>
            <pc:docMk/>
            <pc:sldMk cId="109857222" sldId="256"/>
            <ac:spMk id="67" creationId="{6BB6B482-ACCA-4938-8AEA-49D525C17221}"/>
          </ac:spMkLst>
        </pc:spChg>
        <pc:spChg chg="add del">
          <ac:chgData name="Eman EL Laouzi" userId="a43c296467606274" providerId="Windows Live" clId="Web-{8309C018-1836-4861-8A6D-2F5E8A31D1C5}" dt="2025-09-15T23:00:00.991" v="62"/>
          <ac:spMkLst>
            <pc:docMk/>
            <pc:sldMk cId="109857222" sldId="256"/>
            <ac:spMk id="71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3:03:51.544" v="118"/>
          <ac:spMkLst>
            <pc:docMk/>
            <pc:sldMk cId="109857222" sldId="256"/>
            <ac:spMk id="74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3:03:51.544" v="118"/>
          <ac:spMkLst>
            <pc:docMk/>
            <pc:sldMk cId="109857222" sldId="256"/>
            <ac:spMk id="75" creationId="{D21F66AB-6D67-4C86-A415-0B6E4EEC5ABA}"/>
          </ac:spMkLst>
        </pc:spChg>
        <pc:spChg chg="add del">
          <ac:chgData name="Eman EL Laouzi" userId="a43c296467606274" providerId="Windows Live" clId="Web-{8309C018-1836-4861-8A6D-2F5E8A31D1C5}" dt="2025-09-15T23:03:34.606" v="111"/>
          <ac:spMkLst>
            <pc:docMk/>
            <pc:sldMk cId="109857222" sldId="256"/>
            <ac:spMk id="81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3:03:34.606" v="111"/>
          <ac:spMkLst>
            <pc:docMk/>
            <pc:sldMk cId="109857222" sldId="256"/>
            <ac:spMk id="83" creationId="{6BB6B482-ACCA-4938-8AEA-49D525C17221}"/>
          </ac:spMkLst>
        </pc:spChg>
        <pc:spChg chg="add del">
          <ac:chgData name="Eman EL Laouzi" userId="a43c296467606274" providerId="Windows Live" clId="Web-{8309C018-1836-4861-8A6D-2F5E8A31D1C5}" dt="2025-09-15T23:03:37.325" v="113"/>
          <ac:spMkLst>
            <pc:docMk/>
            <pc:sldMk cId="109857222" sldId="256"/>
            <ac:spMk id="87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3:03:41.497" v="115"/>
          <ac:spMkLst>
            <pc:docMk/>
            <pc:sldMk cId="109857222" sldId="256"/>
            <ac:spMk id="91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3:03:41.497" v="115"/>
          <ac:spMkLst>
            <pc:docMk/>
            <pc:sldMk cId="109857222" sldId="256"/>
            <ac:spMk id="92" creationId="{D21F66AB-6D67-4C86-A415-0B6E4EEC5ABA}"/>
          </ac:spMkLst>
        </pc:spChg>
        <pc:spChg chg="add del">
          <ac:chgData name="Eman EL Laouzi" userId="a43c296467606274" providerId="Windows Live" clId="Web-{8309C018-1836-4861-8A6D-2F5E8A31D1C5}" dt="2025-09-15T23:03:51.544" v="117"/>
          <ac:spMkLst>
            <pc:docMk/>
            <pc:sldMk cId="109857222" sldId="256"/>
            <ac:spMk id="95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3:03:51.544" v="117"/>
          <ac:spMkLst>
            <pc:docMk/>
            <pc:sldMk cId="109857222" sldId="256"/>
            <ac:spMk id="96" creationId="{612349FF-7742-42ED-ADF3-238B5DDD176C}"/>
          </ac:spMkLst>
        </pc:spChg>
        <pc:spChg chg="add del">
          <ac:chgData name="Eman EL Laouzi" userId="a43c296467606274" providerId="Windows Live" clId="Web-{8309C018-1836-4861-8A6D-2F5E8A31D1C5}" dt="2025-09-15T23:52:51.909" v="366"/>
          <ac:spMkLst>
            <pc:docMk/>
            <pc:sldMk cId="109857222" sldId="256"/>
            <ac:spMk id="98" creationId="{33E93247-6229-44AB-A550-739E971E690B}"/>
          </ac:spMkLst>
        </pc:spChg>
        <pc:spChg chg="add del">
          <ac:chgData name="Eman EL Laouzi" userId="a43c296467606274" providerId="Windows Live" clId="Web-{8309C018-1836-4861-8A6D-2F5E8A31D1C5}" dt="2025-09-15T23:52:51.909" v="366"/>
          <ac:spMkLst>
            <pc:docMk/>
            <pc:sldMk cId="109857222" sldId="256"/>
            <ac:spMk id="99" creationId="{6BB6B482-ACCA-4938-8AEA-49D525C17221}"/>
          </ac:spMkLst>
        </pc:spChg>
        <pc:picChg chg="add del mod ord">
          <ac:chgData name="Eman EL Laouzi" userId="a43c296467606274" providerId="Windows Live" clId="Web-{8309C018-1836-4861-8A6D-2F5E8A31D1C5}" dt="2025-09-15T22:57:59.926" v="53"/>
          <ac:picMkLst>
            <pc:docMk/>
            <pc:sldMk cId="109857222" sldId="256"/>
            <ac:picMk id="4" creationId="{D7CB47F2-DBC0-3598-E8AB-4762B56F3F61}"/>
          </ac:picMkLst>
        </pc:picChg>
        <pc:picChg chg="add del mod ord">
          <ac:chgData name="Eman EL Laouzi" userId="a43c296467606274" providerId="Windows Live" clId="Web-{8309C018-1836-4861-8A6D-2F5E8A31D1C5}" dt="2025-09-16T00:52:14.845" v="693"/>
          <ac:picMkLst>
            <pc:docMk/>
            <pc:sldMk cId="109857222" sldId="256"/>
            <ac:picMk id="5" creationId="{757F7C38-90F8-C59F-0ECF-5C640A36AEAB}"/>
          </ac:picMkLst>
        </pc:picChg>
        <pc:picChg chg="add del mod">
          <ac:chgData name="Eman EL Laouzi" userId="a43c296467606274" providerId="Windows Live" clId="Web-{8309C018-1836-4861-8A6D-2F5E8A31D1C5}" dt="2025-09-16T00:51:32.999" v="690"/>
          <ac:picMkLst>
            <pc:docMk/>
            <pc:sldMk cId="109857222" sldId="256"/>
            <ac:picMk id="6" creationId="{73287C78-3097-A871-AE31-F085570F5071}"/>
          </ac:picMkLst>
        </pc:picChg>
        <pc:picChg chg="add mod ord modCrop">
          <ac:chgData name="Eman EL Laouzi" userId="a43c296467606274" providerId="Windows Live" clId="Web-{8309C018-1836-4861-8A6D-2F5E8A31D1C5}" dt="2025-09-16T01:06:08.671" v="816" actId="14100"/>
          <ac:picMkLst>
            <pc:docMk/>
            <pc:sldMk cId="109857222" sldId="256"/>
            <ac:picMk id="7" creationId="{FE47BB18-32CB-28E4-F062-1E33ED63BC71}"/>
          </ac:picMkLst>
        </pc:picChg>
        <pc:picChg chg="add del">
          <ac:chgData name="Eman EL Laouzi" userId="a43c296467606274" providerId="Windows Live" clId="Web-{8309C018-1836-4861-8A6D-2F5E8A31D1C5}" dt="2025-09-16T00:52:07.594" v="692"/>
          <ac:picMkLst>
            <pc:docMk/>
            <pc:sldMk cId="109857222" sldId="256"/>
            <ac:picMk id="12" creationId="{19511F09-9DF0-4B11-9EC1-F6DC66B0FA3C}"/>
          </ac:picMkLst>
        </pc:picChg>
        <pc:picChg chg="add del">
          <ac:chgData name="Eman EL Laouzi" userId="a43c296467606274" providerId="Windows Live" clId="Web-{8309C018-1836-4861-8A6D-2F5E8A31D1C5}" dt="2025-09-16T00:56:54.510" v="720"/>
          <ac:picMkLst>
            <pc:docMk/>
            <pc:sldMk cId="109857222" sldId="256"/>
            <ac:picMk id="14" creationId="{19511F09-9DF0-4B11-9EC1-F6DC66B0FA3C}"/>
          </ac:picMkLst>
        </pc:picChg>
        <pc:picChg chg="add">
          <ac:chgData name="Eman EL Laouzi" userId="a43c296467606274" providerId="Windows Live" clId="Web-{8309C018-1836-4861-8A6D-2F5E8A31D1C5}" dt="2025-09-16T00:56:54.510" v="720"/>
          <ac:picMkLst>
            <pc:docMk/>
            <pc:sldMk cId="109857222" sldId="256"/>
            <ac:picMk id="17" creationId="{833A8DFF-4409-4F4E-9D95-A5C01CCD27CC}"/>
          </ac:picMkLst>
        </pc:picChg>
        <pc:picChg chg="add">
          <ac:chgData name="Eman EL Laouzi" userId="a43c296467606274" providerId="Windows Live" clId="Web-{8309C018-1836-4861-8A6D-2F5E8A31D1C5}" dt="2025-09-16T00:56:54.510" v="720"/>
          <ac:picMkLst>
            <pc:docMk/>
            <pc:sldMk cId="109857222" sldId="256"/>
            <ac:picMk id="19" creationId="{8A74702C-00C6-45DD-8350-D2CB8ECB3B02}"/>
          </ac:picMkLst>
        </pc:picChg>
        <pc:cxnChg chg="add del">
          <ac:chgData name="Eman EL Laouzi" userId="a43c296467606274" providerId="Windows Live" clId="Web-{8309C018-1836-4861-8A6D-2F5E8A31D1C5}" dt="2025-09-15T22:46:05.538" v="4"/>
          <ac:cxnSpMkLst>
            <pc:docMk/>
            <pc:sldMk cId="109857222" sldId="256"/>
            <ac:cxnSpMk id="11" creationId="{EE2E603F-4A95-4FE8-BB06-211DFD75DBEF}"/>
          </ac:cxnSpMkLst>
        </pc:cxnChg>
        <pc:cxnChg chg="add del">
          <ac:chgData name="Eman EL Laouzi" userId="a43c296467606274" providerId="Windows Live" clId="Web-{8309C018-1836-4861-8A6D-2F5E8A31D1C5}" dt="2025-09-15T22:46:05.538" v="4"/>
          <ac:cxnSpMkLst>
            <pc:docMk/>
            <pc:sldMk cId="109857222" sldId="256"/>
            <ac:cxnSpMk id="13" creationId="{D7CC41EB-2D81-4303-9171-6401B388BA35}"/>
          </ac:cxnSpMkLst>
        </pc:cxnChg>
        <pc:cxnChg chg="add del">
          <ac:chgData name="Eman EL Laouzi" userId="a43c296467606274" providerId="Windows Live" clId="Web-{8309C018-1836-4861-8A6D-2F5E8A31D1C5}" dt="2025-09-15T22:47:11.054" v="33"/>
          <ac:cxnSpMkLst>
            <pc:docMk/>
            <pc:sldMk cId="109857222" sldId="256"/>
            <ac:cxnSpMk id="22" creationId="{EE2E603F-4A95-4FE8-BB06-211DFD75DBEF}"/>
          </ac:cxnSpMkLst>
        </pc:cxnChg>
        <pc:cxnChg chg="add del">
          <ac:chgData name="Eman EL Laouzi" userId="a43c296467606274" providerId="Windows Live" clId="Web-{8309C018-1836-4861-8A6D-2F5E8A31D1C5}" dt="2025-09-15T22:46:55.163" v="28"/>
          <ac:cxnSpMkLst>
            <pc:docMk/>
            <pc:sldMk cId="109857222" sldId="256"/>
            <ac:cxnSpMk id="31" creationId="{EE2E603F-4A95-4FE8-BB06-211DFD75DBEF}"/>
          </ac:cxnSpMkLst>
        </pc:cxnChg>
        <pc:cxnChg chg="add del">
          <ac:chgData name="Eman EL Laouzi" userId="a43c296467606274" providerId="Windows Live" clId="Web-{8309C018-1836-4861-8A6D-2F5E8A31D1C5}" dt="2025-09-15T22:47:08.538" v="30"/>
          <ac:cxnSpMkLst>
            <pc:docMk/>
            <pc:sldMk cId="109857222" sldId="256"/>
            <ac:cxnSpMk id="35" creationId="{BD96A694-258D-4418-A83C-B9BA72FD44B8}"/>
          </ac:cxnSpMkLst>
        </pc:cxnChg>
        <pc:cxnChg chg="add del">
          <ac:chgData name="Eman EL Laouzi" userId="a43c296467606274" providerId="Windows Live" clId="Web-{8309C018-1836-4861-8A6D-2F5E8A31D1C5}" dt="2025-09-15T22:47:11.039" v="32"/>
          <ac:cxnSpMkLst>
            <pc:docMk/>
            <pc:sldMk cId="109857222" sldId="256"/>
            <ac:cxnSpMk id="39" creationId="{EE2E603F-4A95-4FE8-BB06-211DFD75DBEF}"/>
          </ac:cxnSpMkLst>
        </pc:cxnChg>
        <pc:cxnChg chg="add del">
          <ac:chgData name="Eman EL Laouzi" userId="a43c296467606274" providerId="Windows Live" clId="Web-{8309C018-1836-4861-8A6D-2F5E8A31D1C5}" dt="2025-09-15T22:58:11.020" v="56"/>
          <ac:cxnSpMkLst>
            <pc:docMk/>
            <pc:sldMk cId="109857222" sldId="256"/>
            <ac:cxnSpMk id="43" creationId="{BD96A694-258D-4418-A83C-B9BA72FD44B8}"/>
          </ac:cxnSpMkLst>
        </pc:cxnChg>
        <pc:cxnChg chg="add del">
          <ac:chgData name="Eman EL Laouzi" userId="a43c296467606274" providerId="Windows Live" clId="Web-{8309C018-1836-4861-8A6D-2F5E8A31D1C5}" dt="2025-09-15T22:58:11.020" v="55"/>
          <ac:cxnSpMkLst>
            <pc:docMk/>
            <pc:sldMk cId="109857222" sldId="256"/>
            <ac:cxnSpMk id="50" creationId="{21A926A9-9B62-48DD-A56E-C2E86029C28E}"/>
          </ac:cxnSpMkLst>
        </pc:cxnChg>
        <pc:cxnChg chg="add del">
          <ac:chgData name="Eman EL Laouzi" userId="a43c296467606274" providerId="Windows Live" clId="Web-{8309C018-1836-4861-8A6D-2F5E8A31D1C5}" dt="2025-09-15T22:58:36.990" v="57"/>
          <ac:cxnSpMkLst>
            <pc:docMk/>
            <pc:sldMk cId="109857222" sldId="256"/>
            <ac:cxnSpMk id="53" creationId="{387FCC46-E00A-4909-585E-477262D4434D}"/>
          </ac:cxnSpMkLst>
        </pc:cxnChg>
        <pc:cxnChg chg="add del">
          <ac:chgData name="Eman EL Laouzi" userId="a43c296467606274" providerId="Windows Live" clId="Web-{8309C018-1836-4861-8A6D-2F5E8A31D1C5}" dt="2025-09-15T23:00:01.006" v="63"/>
          <ac:cxnSpMkLst>
            <pc:docMk/>
            <pc:sldMk cId="109857222" sldId="256"/>
            <ac:cxnSpMk id="60" creationId="{9CA98CE3-81A7-4FFE-A047-9AA65998D877}"/>
          </ac:cxnSpMkLst>
        </pc:cxnChg>
        <pc:cxnChg chg="add del">
          <ac:chgData name="Eman EL Laouzi" userId="a43c296467606274" providerId="Windows Live" clId="Web-{8309C018-1836-4861-8A6D-2F5E8A31D1C5}" dt="2025-09-15T22:59:33.397" v="60"/>
          <ac:cxnSpMkLst>
            <pc:docMk/>
            <pc:sldMk cId="109857222" sldId="256"/>
            <ac:cxnSpMk id="69" creationId="{EE2E603F-4A95-4FE8-BB06-211DFD75DBEF}"/>
          </ac:cxnSpMkLst>
        </pc:cxnChg>
        <pc:cxnChg chg="add del">
          <ac:chgData name="Eman EL Laouzi" userId="a43c296467606274" providerId="Windows Live" clId="Web-{8309C018-1836-4861-8A6D-2F5E8A31D1C5}" dt="2025-09-15T23:00:00.991" v="62"/>
          <ac:cxnSpMkLst>
            <pc:docMk/>
            <pc:sldMk cId="109857222" sldId="256"/>
            <ac:cxnSpMk id="72" creationId="{EE2E603F-4A95-4FE8-BB06-211DFD75DBEF}"/>
          </ac:cxnSpMkLst>
        </pc:cxnChg>
        <pc:cxnChg chg="add del">
          <ac:chgData name="Eman EL Laouzi" userId="a43c296467606274" providerId="Windows Live" clId="Web-{8309C018-1836-4861-8A6D-2F5E8A31D1C5}" dt="2025-09-15T23:03:51.544" v="118"/>
          <ac:cxnSpMkLst>
            <pc:docMk/>
            <pc:sldMk cId="109857222" sldId="256"/>
            <ac:cxnSpMk id="76" creationId="{0B66F5E1-B07D-4718-F4B4-5FCE4B7E8F44}"/>
          </ac:cxnSpMkLst>
        </pc:cxnChg>
        <pc:cxnChg chg="add del">
          <ac:chgData name="Eman EL Laouzi" userId="a43c296467606274" providerId="Windows Live" clId="Web-{8309C018-1836-4861-8A6D-2F5E8A31D1C5}" dt="2025-09-15T23:03:34.606" v="111"/>
          <ac:cxnSpMkLst>
            <pc:docMk/>
            <pc:sldMk cId="109857222" sldId="256"/>
            <ac:cxnSpMk id="85" creationId="{EE2E603F-4A95-4FE8-BB06-211DFD75DBEF}"/>
          </ac:cxnSpMkLst>
        </pc:cxnChg>
        <pc:cxnChg chg="add del">
          <ac:chgData name="Eman EL Laouzi" userId="a43c296467606274" providerId="Windows Live" clId="Web-{8309C018-1836-4861-8A6D-2F5E8A31D1C5}" dt="2025-09-15T23:03:37.325" v="113"/>
          <ac:cxnSpMkLst>
            <pc:docMk/>
            <pc:sldMk cId="109857222" sldId="256"/>
            <ac:cxnSpMk id="88" creationId="{EE2E603F-4A95-4FE8-BB06-211DFD75DBEF}"/>
          </ac:cxnSpMkLst>
        </pc:cxnChg>
        <pc:cxnChg chg="add del">
          <ac:chgData name="Eman EL Laouzi" userId="a43c296467606274" providerId="Windows Live" clId="Web-{8309C018-1836-4861-8A6D-2F5E8A31D1C5}" dt="2025-09-15T23:03:37.325" v="113"/>
          <ac:cxnSpMkLst>
            <pc:docMk/>
            <pc:sldMk cId="109857222" sldId="256"/>
            <ac:cxnSpMk id="89" creationId="{2CF06E40-3ECB-4820-95B5-8A70B07D4B47}"/>
          </ac:cxnSpMkLst>
        </pc:cxnChg>
        <pc:cxnChg chg="add del">
          <ac:chgData name="Eman EL Laouzi" userId="a43c296467606274" providerId="Windows Live" clId="Web-{8309C018-1836-4861-8A6D-2F5E8A31D1C5}" dt="2025-09-15T23:03:41.497" v="115"/>
          <ac:cxnSpMkLst>
            <pc:docMk/>
            <pc:sldMk cId="109857222" sldId="256"/>
            <ac:cxnSpMk id="93" creationId="{0B66F5E1-B07D-4718-F4B4-5FCE4B7E8F44}"/>
          </ac:cxnSpMkLst>
        </pc:cxnChg>
        <pc:cxnChg chg="add del">
          <ac:chgData name="Eman EL Laouzi" userId="a43c296467606274" providerId="Windows Live" clId="Web-{8309C018-1836-4861-8A6D-2F5E8A31D1C5}" dt="2025-09-15T23:52:51.909" v="366"/>
          <ac:cxnSpMkLst>
            <pc:docMk/>
            <pc:sldMk cId="109857222" sldId="256"/>
            <ac:cxnSpMk id="100" creationId="{EE2E603F-4A95-4FE8-BB06-211DFD75DBEF}"/>
          </ac:cxnSpMkLst>
        </pc:cxnChg>
      </pc:sldChg>
      <pc:sldChg chg="addSp delSp modSp new mod modTransition setBg modClrScheme delDesignElem chgLayout">
        <pc:chgData name="Eman EL Laouzi" userId="a43c296467606274" providerId="Windows Live" clId="Web-{8309C018-1836-4861-8A6D-2F5E8A31D1C5}" dt="2025-09-16T01:03:59.771" v="787" actId="1076"/>
        <pc:sldMkLst>
          <pc:docMk/>
          <pc:sldMk cId="3644684436" sldId="257"/>
        </pc:sldMkLst>
        <pc:spChg chg="mod ord">
          <ac:chgData name="Eman EL Laouzi" userId="a43c296467606274" providerId="Windows Live" clId="Web-{8309C018-1836-4861-8A6D-2F5E8A31D1C5}" dt="2025-09-15T23:56:31.995" v="421"/>
          <ac:spMkLst>
            <pc:docMk/>
            <pc:sldMk cId="3644684436" sldId="257"/>
            <ac:spMk id="2" creationId="{CBC8859D-406A-E269-2B32-191A3CCC7761}"/>
          </ac:spMkLst>
        </pc:spChg>
        <pc:spChg chg="add del mod">
          <ac:chgData name="Eman EL Laouzi" userId="a43c296467606274" providerId="Windows Live" clId="Web-{8309C018-1836-4861-8A6D-2F5E8A31D1C5}" dt="2025-09-15T23:04:57.140" v="125"/>
          <ac:spMkLst>
            <pc:docMk/>
            <pc:sldMk cId="3644684436" sldId="257"/>
            <ac:spMk id="3" creationId="{EE3154EB-2F28-975D-1478-E8B4650CBD0C}"/>
          </ac:spMkLst>
        </pc:spChg>
        <pc:spChg chg="add del">
          <ac:chgData name="Eman EL Laouzi" userId="a43c296467606274" providerId="Windows Live" clId="Web-{8309C018-1836-4861-8A6D-2F5E8A31D1C5}" dt="2025-09-15T23:04:57.109" v="124"/>
          <ac:spMkLst>
            <pc:docMk/>
            <pc:sldMk cId="3644684436" sldId="257"/>
            <ac:spMk id="9" creationId="{F68B2C62-7648-4430-90D5-AE0F252AF113}"/>
          </ac:spMkLst>
        </pc:spChg>
        <pc:spChg chg="add del">
          <ac:chgData name="Eman EL Laouzi" userId="a43c296467606274" providerId="Windows Live" clId="Web-{8309C018-1836-4861-8A6D-2F5E8A31D1C5}" dt="2025-09-15T23:08:23.782" v="137"/>
          <ac:spMkLst>
            <pc:docMk/>
            <pc:sldMk cId="3644684436" sldId="257"/>
            <ac:spMk id="14" creationId="{F68B2C62-7648-4430-90D5-AE0F252AF113}"/>
          </ac:spMkLst>
        </pc:spChg>
        <pc:spChg chg="add mod ord">
          <ac:chgData name="Eman EL Laouzi" userId="a43c296467606274" providerId="Windows Live" clId="Web-{8309C018-1836-4861-8A6D-2F5E8A31D1C5}" dt="2025-09-15T23:56:31.995" v="421"/>
          <ac:spMkLst>
            <pc:docMk/>
            <pc:sldMk cId="3644684436" sldId="257"/>
            <ac:spMk id="32" creationId="{58A2965D-4A85-D1C8-769A-D5ECB39DEB05}"/>
          </ac:spMkLst>
        </pc:spChg>
        <pc:spChg chg="add del mod">
          <ac:chgData name="Eman EL Laouzi" userId="a43c296467606274" providerId="Windows Live" clId="Web-{8309C018-1836-4861-8A6D-2F5E8A31D1C5}" dt="2025-09-15T23:29:04.072" v="174"/>
          <ac:spMkLst>
            <pc:docMk/>
            <pc:sldMk cId="3644684436" sldId="257"/>
            <ac:spMk id="34" creationId="{F183AEAB-D5B6-15DE-77E7-5D4FE25F286A}"/>
          </ac:spMkLst>
        </pc:spChg>
        <pc:spChg chg="add del mod">
          <ac:chgData name="Eman EL Laouzi" userId="a43c296467606274" providerId="Windows Live" clId="Web-{8309C018-1836-4861-8A6D-2F5E8A31D1C5}" dt="2025-09-15T23:37:04.229" v="246"/>
          <ac:spMkLst>
            <pc:docMk/>
            <pc:sldMk cId="3644684436" sldId="257"/>
            <ac:spMk id="36" creationId="{01920D80-4DEC-D6BA-827E-06B2F5A155BD}"/>
          </ac:spMkLst>
        </pc:spChg>
        <pc:spChg chg="add del">
          <ac:chgData name="Eman EL Laouzi" userId="a43c296467606274" providerId="Windows Live" clId="Web-{8309C018-1836-4861-8A6D-2F5E8A31D1C5}" dt="2025-09-15T23:28:54.775" v="170"/>
          <ac:spMkLst>
            <pc:docMk/>
            <pc:sldMk cId="3644684436" sldId="257"/>
            <ac:spMk id="37" creationId="{5F710FDB-0919-493E-8539-8240C23F1EB2}"/>
          </ac:spMkLst>
        </pc:spChg>
        <pc:spChg chg="add del">
          <ac:chgData name="Eman EL Laouzi" userId="a43c296467606274" providerId="Windows Live" clId="Web-{8309C018-1836-4861-8A6D-2F5E8A31D1C5}" dt="2025-09-15T23:56:31.995" v="421"/>
          <ac:spMkLst>
            <pc:docMk/>
            <pc:sldMk cId="3644684436" sldId="257"/>
            <ac:spMk id="38" creationId="{CB8A2D2F-E1F1-4E78-9C06-4F6E775827A2}"/>
          </ac:spMkLst>
        </pc:spChg>
        <pc:spChg chg="add del">
          <ac:chgData name="Eman EL Laouzi" userId="a43c296467606274" providerId="Windows Live" clId="Web-{8309C018-1836-4861-8A6D-2F5E8A31D1C5}" dt="2025-09-15T23:35:58.209" v="235"/>
          <ac:spMkLst>
            <pc:docMk/>
            <pc:sldMk cId="3644684436" sldId="257"/>
            <ac:spMk id="44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56:26.495" v="416"/>
          <ac:spMkLst>
            <pc:docMk/>
            <pc:sldMk cId="3644684436" sldId="257"/>
            <ac:spMk id="47" creationId="{06D5FFBA-0922-4709-A6E6-FFB313933035}"/>
          </ac:spMkLst>
        </pc:spChg>
        <pc:spChg chg="add del">
          <ac:chgData name="Eman EL Laouzi" userId="a43c296467606274" providerId="Windows Live" clId="Web-{8309C018-1836-4861-8A6D-2F5E8A31D1C5}" dt="2025-09-15T23:52:51.909" v="366"/>
          <ac:spMkLst>
            <pc:docMk/>
            <pc:sldMk cId="3644684436" sldId="257"/>
            <ac:spMk id="48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35:22.021" v="222"/>
          <ac:spMkLst>
            <pc:docMk/>
            <pc:sldMk cId="3644684436" sldId="257"/>
            <ac:spMk id="51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35:27.412" v="224"/>
          <ac:spMkLst>
            <pc:docMk/>
            <pc:sldMk cId="3644684436" sldId="257"/>
            <ac:spMk id="55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35:32.396" v="226"/>
          <ac:spMkLst>
            <pc:docMk/>
            <pc:sldMk cId="3644684436" sldId="257"/>
            <ac:spMk id="58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35:52.912" v="234"/>
          <ac:spMkLst>
            <pc:docMk/>
            <pc:sldMk cId="3644684436" sldId="257"/>
            <ac:spMk id="62" creationId="{E49D7415-2F11-44C2-B6AA-13A25B6814B9}"/>
          </ac:spMkLst>
        </pc:spChg>
        <pc:graphicFrameChg chg="add del">
          <ac:chgData name="Eman EL Laouzi" userId="a43c296467606274" providerId="Windows Live" clId="Web-{8309C018-1836-4861-8A6D-2F5E8A31D1C5}" dt="2025-09-15T23:04:57.109" v="124"/>
          <ac:graphicFrameMkLst>
            <pc:docMk/>
            <pc:sldMk cId="3644684436" sldId="257"/>
            <ac:graphicFrameMk id="5" creationId="{139E503D-869B-8E94-2982-04A01DF501E6}"/>
          </ac:graphicFrameMkLst>
        </pc:graphicFrameChg>
        <pc:graphicFrameChg chg="add del mod">
          <ac:chgData name="Eman EL Laouzi" userId="a43c296467606274" providerId="Windows Live" clId="Web-{8309C018-1836-4861-8A6D-2F5E8A31D1C5}" dt="2025-09-15T23:05:51.785" v="127"/>
          <ac:graphicFrameMkLst>
            <pc:docMk/>
            <pc:sldMk cId="3644684436" sldId="257"/>
            <ac:graphicFrameMk id="16" creationId="{B0993C7B-0EC1-A888-2261-5FBBD3B30A6E}"/>
          </ac:graphicFrameMkLst>
        </pc:graphicFrameChg>
        <pc:picChg chg="add mod ord modCrop">
          <ac:chgData name="Eman EL Laouzi" userId="a43c296467606274" providerId="Windows Live" clId="Web-{8309C018-1836-4861-8A6D-2F5E8A31D1C5}" dt="2025-09-16T01:03:59.771" v="787" actId="1076"/>
          <ac:picMkLst>
            <pc:docMk/>
            <pc:sldMk cId="3644684436" sldId="257"/>
            <ac:picMk id="33" creationId="{2182E10A-5E73-8400-5083-72D590838B14}"/>
          </ac:picMkLst>
        </pc:picChg>
        <pc:picChg chg="add del">
          <ac:chgData name="Eman EL Laouzi" userId="a43c296467606274" providerId="Windows Live" clId="Web-{8309C018-1836-4861-8A6D-2F5E8A31D1C5}" dt="2025-09-15T23:56:31.995" v="421"/>
          <ac:picMkLst>
            <pc:docMk/>
            <pc:sldMk cId="3644684436" sldId="257"/>
            <ac:picMk id="40" creationId="{B5CDF84C-3B2B-4B7B-B13B-B77B2599CF56}"/>
          </ac:picMkLst>
        </pc:picChg>
        <pc:picChg chg="add del">
          <ac:chgData name="Eman EL Laouzi" userId="a43c296467606274" providerId="Windows Live" clId="Web-{8309C018-1836-4861-8A6D-2F5E8A31D1C5}" dt="2025-09-15T23:56:26.495" v="416"/>
          <ac:picMkLst>
            <pc:docMk/>
            <pc:sldMk cId="3644684436" sldId="257"/>
            <ac:picMk id="45" creationId="{A449A242-37EF-4BE6-9366-2657D6D8674B}"/>
          </ac:picMkLst>
        </pc:picChg>
        <pc:cxnChg chg="add del">
          <ac:chgData name="Eman EL Laouzi" userId="a43c296467606274" providerId="Windows Live" clId="Web-{8309C018-1836-4861-8A6D-2F5E8A31D1C5}" dt="2025-09-15T23:04:57.109" v="124"/>
          <ac:cxnSpMkLst>
            <pc:docMk/>
            <pc:sldMk cId="3644684436" sldId="257"/>
            <ac:cxnSpMk id="11" creationId="{9BB96FAB-CCBF-4D1E-9D0D-B038ACC29BD0}"/>
          </ac:cxnSpMkLst>
        </pc:cxnChg>
        <pc:cxnChg chg="add del">
          <ac:chgData name="Eman EL Laouzi" userId="a43c296467606274" providerId="Windows Live" clId="Web-{8309C018-1836-4861-8A6D-2F5E8A31D1C5}" dt="2025-09-15T23:08:23.782" v="137"/>
          <ac:cxnSpMkLst>
            <pc:docMk/>
            <pc:sldMk cId="3644684436" sldId="257"/>
            <ac:cxnSpMk id="13" creationId="{9D74C2FC-3228-4FC1-B97B-87AD35508D91}"/>
          </ac:cxnSpMkLst>
        </pc:cxnChg>
        <pc:cxnChg chg="add del">
          <ac:chgData name="Eman EL Laouzi" userId="a43c296467606274" providerId="Windows Live" clId="Web-{8309C018-1836-4861-8A6D-2F5E8A31D1C5}" dt="2025-09-15T23:08:23.782" v="137"/>
          <ac:cxnSpMkLst>
            <pc:docMk/>
            <pc:sldMk cId="3644684436" sldId="257"/>
            <ac:cxnSpMk id="15" creationId="{AAD0195E-7F27-4D06-9427-0C121D721A14}"/>
          </ac:cxnSpMkLst>
        </pc:cxnChg>
        <pc:cxnChg chg="add del">
          <ac:chgData name="Eman EL Laouzi" userId="a43c296467606274" providerId="Windows Live" clId="Web-{8309C018-1836-4861-8A6D-2F5E8A31D1C5}" dt="2025-09-15T23:28:54.775" v="170"/>
          <ac:cxnSpMkLst>
            <pc:docMk/>
            <pc:sldMk cId="3644684436" sldId="257"/>
            <ac:cxnSpMk id="39" creationId="{033715A5-8048-453E-A44A-0F17BBB481A4}"/>
          </ac:cxnSpMkLst>
        </pc:cxnChg>
        <pc:cxnChg chg="add del">
          <ac:chgData name="Eman EL Laouzi" userId="a43c296467606274" providerId="Windows Live" clId="Web-{8309C018-1836-4861-8A6D-2F5E8A31D1C5}" dt="2025-09-15T23:35:58.209" v="235"/>
          <ac:cxnSpMkLst>
            <pc:docMk/>
            <pc:sldMk cId="3644684436" sldId="257"/>
            <ac:cxnSpMk id="46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52:51.909" v="366"/>
          <ac:cxnSpMkLst>
            <pc:docMk/>
            <pc:sldMk cId="3644684436" sldId="257"/>
            <ac:cxnSpMk id="49" creationId="{4E495065-8864-87FB-2BCC-254769963EA4}"/>
          </ac:cxnSpMkLst>
        </pc:cxnChg>
        <pc:cxnChg chg="add del">
          <ac:chgData name="Eman EL Laouzi" userId="a43c296467606274" providerId="Windows Live" clId="Web-{8309C018-1836-4861-8A6D-2F5E8A31D1C5}" dt="2025-09-15T23:35:22.021" v="222"/>
          <ac:cxnSpMkLst>
            <pc:docMk/>
            <pc:sldMk cId="3644684436" sldId="257"/>
            <ac:cxnSpMk id="53" creationId="{8E0104E4-99BC-494F-8342-F250828E574F}"/>
          </ac:cxnSpMkLst>
        </pc:cxnChg>
        <pc:cxnChg chg="add del">
          <ac:chgData name="Eman EL Laouzi" userId="a43c296467606274" providerId="Windows Live" clId="Web-{8309C018-1836-4861-8A6D-2F5E8A31D1C5}" dt="2025-09-15T23:35:27.412" v="224"/>
          <ac:cxnSpMkLst>
            <pc:docMk/>
            <pc:sldMk cId="3644684436" sldId="257"/>
            <ac:cxnSpMk id="56" creationId="{7D3DF08D-8EDA-0FB3-59D9-B692F2ADD1EA}"/>
          </ac:cxnSpMkLst>
        </pc:cxnChg>
        <pc:cxnChg chg="add del">
          <ac:chgData name="Eman EL Laouzi" userId="a43c296467606274" providerId="Windows Live" clId="Web-{8309C018-1836-4861-8A6D-2F5E8A31D1C5}" dt="2025-09-15T23:35:32.396" v="226"/>
          <ac:cxnSpMkLst>
            <pc:docMk/>
            <pc:sldMk cId="3644684436" sldId="257"/>
            <ac:cxnSpMk id="59" creationId="{511FC409-B3C2-4F68-865C-C5333D6F2710}"/>
          </ac:cxnSpMkLst>
        </pc:cxnChg>
        <pc:cxnChg chg="add del">
          <ac:chgData name="Eman EL Laouzi" userId="a43c296467606274" providerId="Windows Live" clId="Web-{8309C018-1836-4861-8A6D-2F5E8A31D1C5}" dt="2025-09-15T23:35:32.396" v="226"/>
          <ac:cxnSpMkLst>
            <pc:docMk/>
            <pc:sldMk cId="3644684436" sldId="257"/>
            <ac:cxnSpMk id="60" creationId="{B810270D-76A7-44B3-9746-7EDF5788602E}"/>
          </ac:cxnSpMkLst>
        </pc:cxnChg>
        <pc:cxnChg chg="add del">
          <ac:chgData name="Eman EL Laouzi" userId="a43c296467606274" providerId="Windows Live" clId="Web-{8309C018-1836-4861-8A6D-2F5E8A31D1C5}" dt="2025-09-15T23:35:52.912" v="234"/>
          <ac:cxnSpMkLst>
            <pc:docMk/>
            <pc:sldMk cId="3644684436" sldId="257"/>
            <ac:cxnSpMk id="63" creationId="{4E495065-8864-87FB-2BCC-254769963EA4}"/>
          </ac:cxnSpMkLst>
        </pc:cxnChg>
      </pc:sldChg>
      <pc:sldChg chg="addSp delSp modSp new mod modTransition setBg modClrScheme setClrOvrMap delDesignElem chgLayout">
        <pc:chgData name="Eman EL Laouzi" userId="a43c296467606274" providerId="Windows Live" clId="Web-{8309C018-1836-4861-8A6D-2F5E8A31D1C5}" dt="2025-09-16T01:04:37.584" v="795" actId="1076"/>
        <pc:sldMkLst>
          <pc:docMk/>
          <pc:sldMk cId="1358653948" sldId="258"/>
        </pc:sldMkLst>
        <pc:spChg chg="del mod ord">
          <ac:chgData name="Eman EL Laouzi" userId="a43c296467606274" providerId="Windows Live" clId="Web-{8309C018-1836-4861-8A6D-2F5E8A31D1C5}" dt="2025-09-15T23:54:36.396" v="398"/>
          <ac:spMkLst>
            <pc:docMk/>
            <pc:sldMk cId="1358653948" sldId="258"/>
            <ac:spMk id="2" creationId="{934747F8-9EE9-ABEC-BD81-771B6F1ACB4E}"/>
          </ac:spMkLst>
        </pc:spChg>
        <pc:spChg chg="add del mod">
          <ac:chgData name="Eman EL Laouzi" userId="a43c296467606274" providerId="Windows Live" clId="Web-{8309C018-1836-4861-8A6D-2F5E8A31D1C5}" dt="2025-09-15T23:36:20.726" v="239"/>
          <ac:spMkLst>
            <pc:docMk/>
            <pc:sldMk cId="1358653948" sldId="258"/>
            <ac:spMk id="3" creationId="{75EF7E3B-E24A-AE4C-25D3-9CC1A29F79C8}"/>
          </ac:spMkLst>
        </pc:spChg>
        <pc:spChg chg="add del">
          <ac:chgData name="Eman EL Laouzi" userId="a43c296467606274" providerId="Windows Live" clId="Web-{8309C018-1836-4861-8A6D-2F5E8A31D1C5}" dt="2025-09-15T23:36:20.726" v="239"/>
          <ac:spMkLst>
            <pc:docMk/>
            <pc:sldMk cId="1358653948" sldId="258"/>
            <ac:spMk id="8" creationId="{5F710FDB-0919-493E-8539-8240C23F1EB2}"/>
          </ac:spMkLst>
        </pc:spChg>
        <pc:spChg chg="add del">
          <ac:chgData name="Eman EL Laouzi" userId="a43c296467606274" providerId="Windows Live" clId="Web-{8309C018-1836-4861-8A6D-2F5E8A31D1C5}" dt="2025-09-15T23:36:20.695" v="238"/>
          <ac:spMkLst>
            <pc:docMk/>
            <pc:sldMk cId="1358653948" sldId="258"/>
            <ac:spMk id="16" creationId="{F68B2C62-7648-4430-90D5-AE0F252AF113}"/>
          </ac:spMkLst>
        </pc:spChg>
        <pc:spChg chg="add del">
          <ac:chgData name="Eman EL Laouzi" userId="a43c296467606274" providerId="Windows Live" clId="Web-{8309C018-1836-4861-8A6D-2F5E8A31D1C5}" dt="2025-09-15T23:52:51.909" v="366"/>
          <ac:spMkLst>
            <pc:docMk/>
            <pc:sldMk cId="1358653948" sldId="258"/>
            <ac:spMk id="20" creationId="{5F710FDB-0919-493E-8539-8240C23F1EB2}"/>
          </ac:spMkLst>
        </pc:spChg>
        <pc:spChg chg="add del">
          <ac:chgData name="Eman EL Laouzi" userId="a43c296467606274" providerId="Windows Live" clId="Web-{8309C018-1836-4861-8A6D-2F5E8A31D1C5}" dt="2025-09-15T23:53:31.864" v="372"/>
          <ac:spMkLst>
            <pc:docMk/>
            <pc:sldMk cId="1358653948" sldId="258"/>
            <ac:spMk id="28" creationId="{ED10CF64-F588-4794-80E9-12CBA1784939}"/>
          </ac:spMkLst>
        </pc:spChg>
        <pc:spChg chg="add del">
          <ac:chgData name="Eman EL Laouzi" userId="a43c296467606274" providerId="Windows Live" clId="Web-{8309C018-1836-4861-8A6D-2F5E8A31D1C5}" dt="2025-09-15T23:53:34.598" v="374"/>
          <ac:spMkLst>
            <pc:docMk/>
            <pc:sldMk cId="1358653948" sldId="258"/>
            <ac:spMk id="31" creationId="{168A5C37-E0A9-462D-BC65-C14D9025FB87}"/>
          </ac:spMkLst>
        </pc:spChg>
        <pc:spChg chg="add del">
          <ac:chgData name="Eman EL Laouzi" userId="a43c296467606274" providerId="Windows Live" clId="Web-{8309C018-1836-4861-8A6D-2F5E8A31D1C5}" dt="2025-09-15T23:54:08.661" v="388"/>
          <ac:spMkLst>
            <pc:docMk/>
            <pc:sldMk cId="1358653948" sldId="258"/>
            <ac:spMk id="34" creationId="{ED10CF64-F588-4794-80E9-12CBA1784939}"/>
          </ac:spMkLst>
        </pc:spChg>
        <pc:spChg chg="add del">
          <ac:chgData name="Eman EL Laouzi" userId="a43c296467606274" providerId="Windows Live" clId="Web-{8309C018-1836-4861-8A6D-2F5E8A31D1C5}" dt="2025-09-15T23:53:49.348" v="381"/>
          <ac:spMkLst>
            <pc:docMk/>
            <pc:sldMk cId="1358653948" sldId="258"/>
            <ac:spMk id="39" creationId="{3666C606-F808-48E4-9712-E0DBC3131AAD}"/>
          </ac:spMkLst>
        </pc:spChg>
        <pc:spChg chg="add del">
          <ac:chgData name="Eman EL Laouzi" userId="a43c296467606274" providerId="Windows Live" clId="Web-{8309C018-1836-4861-8A6D-2F5E8A31D1C5}" dt="2025-09-15T23:53:49.348" v="381"/>
          <ac:spMkLst>
            <pc:docMk/>
            <pc:sldMk cId="1358653948" sldId="258"/>
            <ac:spMk id="41" creationId="{D53C7511-5C4B-49F2-9293-ABA92108D6F4}"/>
          </ac:spMkLst>
        </pc:spChg>
        <pc:spChg chg="add del">
          <ac:chgData name="Eman EL Laouzi" userId="a43c296467606274" providerId="Windows Live" clId="Web-{8309C018-1836-4861-8A6D-2F5E8A31D1C5}" dt="2025-09-15T23:53:49.348" v="381"/>
          <ac:spMkLst>
            <pc:docMk/>
            <pc:sldMk cId="1358653948" sldId="258"/>
            <ac:spMk id="45" creationId="{DE43C4C2-EE74-4F25-A574-5D0AB6ED0E47}"/>
          </ac:spMkLst>
        </pc:spChg>
        <pc:spChg chg="add del">
          <ac:chgData name="Eman EL Laouzi" userId="a43c296467606274" providerId="Windows Live" clId="Web-{8309C018-1836-4861-8A6D-2F5E8A31D1C5}" dt="2025-09-15T23:53:55.020" v="383"/>
          <ac:spMkLst>
            <pc:docMk/>
            <pc:sldMk cId="1358653948" sldId="258"/>
            <ac:spMk id="47" creationId="{0F80BA6A-9E4C-4A53-9C2E-FFC66DF85242}"/>
          </ac:spMkLst>
        </pc:spChg>
        <pc:spChg chg="add del">
          <ac:chgData name="Eman EL Laouzi" userId="a43c296467606274" providerId="Windows Live" clId="Web-{8309C018-1836-4861-8A6D-2F5E8A31D1C5}" dt="2025-09-15T23:53:55.020" v="383"/>
          <ac:spMkLst>
            <pc:docMk/>
            <pc:sldMk cId="1358653948" sldId="258"/>
            <ac:spMk id="48" creationId="{331A6988-4CC3-42CD-9431-EDE8BA82AF35}"/>
          </ac:spMkLst>
        </pc:spChg>
        <pc:spChg chg="add del">
          <ac:chgData name="Eman EL Laouzi" userId="a43c296467606274" providerId="Windows Live" clId="Web-{8309C018-1836-4861-8A6D-2F5E8A31D1C5}" dt="2025-09-15T23:54:04.661" v="385"/>
          <ac:spMkLst>
            <pc:docMk/>
            <pc:sldMk cId="1358653948" sldId="258"/>
            <ac:spMk id="51" creationId="{ED10CF64-F588-4794-80E9-12CBA1784939}"/>
          </ac:spMkLst>
        </pc:spChg>
        <pc:spChg chg="add del">
          <ac:chgData name="Eman EL Laouzi" userId="a43c296467606274" providerId="Windows Live" clId="Web-{8309C018-1836-4861-8A6D-2F5E8A31D1C5}" dt="2025-09-15T23:54:08.630" v="387"/>
          <ac:spMkLst>
            <pc:docMk/>
            <pc:sldMk cId="1358653948" sldId="258"/>
            <ac:spMk id="54" creationId="{ED10CF64-F588-4794-80E9-12CBA1784939}"/>
          </ac:spMkLst>
        </pc:spChg>
        <pc:spChg chg="add del mod ord">
          <ac:chgData name="Eman EL Laouzi" userId="a43c296467606274" providerId="Windows Live" clId="Web-{8309C018-1836-4861-8A6D-2F5E8A31D1C5}" dt="2025-09-15T23:54:40.225" v="399"/>
          <ac:spMkLst>
            <pc:docMk/>
            <pc:sldMk cId="1358653948" sldId="258"/>
            <ac:spMk id="276" creationId="{29880C37-7128-1B3A-BC26-A4D3F1E6A62D}"/>
          </ac:spMkLst>
        </pc:spChg>
        <pc:spChg chg="add mod">
          <ac:chgData name="Eman EL Laouzi" userId="a43c296467606274" providerId="Windows Live" clId="Web-{8309C018-1836-4861-8A6D-2F5E8A31D1C5}" dt="2025-09-15T23:58:56.461" v="435" actId="1076"/>
          <ac:spMkLst>
            <pc:docMk/>
            <pc:sldMk cId="1358653948" sldId="258"/>
            <ac:spMk id="305" creationId="{74F481AA-D6CB-0D5A-A944-89E59A347D3A}"/>
          </ac:spMkLst>
        </pc:spChg>
        <pc:graphicFrameChg chg="add del">
          <ac:chgData name="Eman EL Laouzi" userId="a43c296467606274" providerId="Windows Live" clId="Web-{8309C018-1836-4861-8A6D-2F5E8A31D1C5}" dt="2025-09-15T23:36:20.695" v="238"/>
          <ac:graphicFrameMkLst>
            <pc:docMk/>
            <pc:sldMk cId="1358653948" sldId="258"/>
            <ac:graphicFrameMk id="12" creationId="{3AA2BE7C-003F-AA9D-36FC-4A378219AD8B}"/>
          </ac:graphicFrameMkLst>
        </pc:graphicFrameChg>
        <pc:graphicFrameChg chg="add mod ord modGraphic">
          <ac:chgData name="Eman EL Laouzi" userId="a43c296467606274" providerId="Windows Live" clId="Web-{8309C018-1836-4861-8A6D-2F5E8A31D1C5}" dt="2025-09-16T01:04:37.584" v="795" actId="1076"/>
          <ac:graphicFrameMkLst>
            <pc:docMk/>
            <pc:sldMk cId="1358653948" sldId="258"/>
            <ac:graphicFrameMk id="21" creationId="{7ED9D233-3D9D-26B6-9EEE-08984409B99E}"/>
          </ac:graphicFrameMkLst>
        </pc:graphicFrameChg>
        <pc:picChg chg="add del">
          <ac:chgData name="Eman EL Laouzi" userId="a43c296467606274" providerId="Windows Live" clId="Web-{8309C018-1836-4861-8A6D-2F5E8A31D1C5}" dt="2025-09-15T23:53:31.864" v="372"/>
          <ac:picMkLst>
            <pc:docMk/>
            <pc:sldMk cId="1358653948" sldId="258"/>
            <ac:picMk id="26" creationId="{0C8B7D16-051E-4562-B872-ABF369C457CA}"/>
          </ac:picMkLst>
        </pc:picChg>
        <pc:picChg chg="add del">
          <ac:chgData name="Eman EL Laouzi" userId="a43c296467606274" providerId="Windows Live" clId="Web-{8309C018-1836-4861-8A6D-2F5E8A31D1C5}" dt="2025-09-15T23:53:34.598" v="374"/>
          <ac:picMkLst>
            <pc:docMk/>
            <pc:sldMk cId="1358653948" sldId="258"/>
            <ac:picMk id="30" creationId="{C63E20F8-074D-4B3B-AE66-7BBD6F1CB724}"/>
          </ac:picMkLst>
        </pc:picChg>
        <pc:picChg chg="add del">
          <ac:chgData name="Eman EL Laouzi" userId="a43c296467606274" providerId="Windows Live" clId="Web-{8309C018-1836-4861-8A6D-2F5E8A31D1C5}" dt="2025-09-15T23:54:08.661" v="388"/>
          <ac:picMkLst>
            <pc:docMk/>
            <pc:sldMk cId="1358653948" sldId="258"/>
            <ac:picMk id="33" creationId="{0C8B7D16-051E-4562-B872-ABF369C457CA}"/>
          </ac:picMkLst>
        </pc:picChg>
        <pc:picChg chg="add del">
          <ac:chgData name="Eman EL Laouzi" userId="a43c296467606274" providerId="Windows Live" clId="Web-{8309C018-1836-4861-8A6D-2F5E8A31D1C5}" dt="2025-09-15T23:53:49.348" v="381"/>
          <ac:picMkLst>
            <pc:docMk/>
            <pc:sldMk cId="1358653948" sldId="258"/>
            <ac:picMk id="43" creationId="{663C6984-5246-446C-81C5-800EE68D383D}"/>
          </ac:picMkLst>
        </pc:picChg>
        <pc:picChg chg="add del">
          <ac:chgData name="Eman EL Laouzi" userId="a43c296467606274" providerId="Windows Live" clId="Web-{8309C018-1836-4861-8A6D-2F5E8A31D1C5}" dt="2025-09-15T23:54:04.661" v="385"/>
          <ac:picMkLst>
            <pc:docMk/>
            <pc:sldMk cId="1358653948" sldId="258"/>
            <ac:picMk id="50" creationId="{0C8B7D16-051E-4562-B872-ABF369C457CA}"/>
          </ac:picMkLst>
        </pc:picChg>
        <pc:picChg chg="add del">
          <ac:chgData name="Eman EL Laouzi" userId="a43c296467606274" providerId="Windows Live" clId="Web-{8309C018-1836-4861-8A6D-2F5E8A31D1C5}" dt="2025-09-15T23:54:08.630" v="387"/>
          <ac:picMkLst>
            <pc:docMk/>
            <pc:sldMk cId="1358653948" sldId="258"/>
            <ac:picMk id="53" creationId="{0C8B7D16-051E-4562-B872-ABF369C457CA}"/>
          </ac:picMkLst>
        </pc:picChg>
        <pc:cxnChg chg="add del">
          <ac:chgData name="Eman EL Laouzi" userId="a43c296467606274" providerId="Windows Live" clId="Web-{8309C018-1836-4861-8A6D-2F5E8A31D1C5}" dt="2025-09-15T23:36:20.726" v="239"/>
          <ac:cxnSpMkLst>
            <pc:docMk/>
            <pc:sldMk cId="1358653948" sldId="258"/>
            <ac:cxnSpMk id="10" creationId="{033715A5-8048-453E-A44A-0F17BBB481A4}"/>
          </ac:cxnSpMkLst>
        </pc:cxnChg>
        <pc:cxnChg chg="add del">
          <ac:chgData name="Eman EL Laouzi" userId="a43c296467606274" providerId="Windows Live" clId="Web-{8309C018-1836-4861-8A6D-2F5E8A31D1C5}" dt="2025-09-15T23:36:20.695" v="238"/>
          <ac:cxnSpMkLst>
            <pc:docMk/>
            <pc:sldMk cId="1358653948" sldId="258"/>
            <ac:cxnSpMk id="18" creationId="{4BFD5B9F-5FB6-467D-83D5-DF82F1907354}"/>
          </ac:cxnSpMkLst>
        </pc:cxnChg>
        <pc:cxnChg chg="add del">
          <ac:chgData name="Eman EL Laouzi" userId="a43c296467606274" providerId="Windows Live" clId="Web-{8309C018-1836-4861-8A6D-2F5E8A31D1C5}" dt="2025-09-15T23:52:51.909" v="366"/>
          <ac:cxnSpMkLst>
            <pc:docMk/>
            <pc:sldMk cId="1358653948" sldId="258"/>
            <ac:cxnSpMk id="22" creationId="{033715A5-8048-453E-A44A-0F17BBB481A4}"/>
          </ac:cxnSpMkLst>
        </pc:cxnChg>
      </pc:sldChg>
      <pc:sldChg chg="addSp delSp modSp new mod modTransition setBg modClrScheme delDesignElem chgLayout">
        <pc:chgData name="Eman EL Laouzi" userId="a43c296467606274" providerId="Windows Live" clId="Web-{8309C018-1836-4861-8A6D-2F5E8A31D1C5}" dt="2025-09-16T01:02:19.315" v="784"/>
        <pc:sldMkLst>
          <pc:docMk/>
          <pc:sldMk cId="4095884893" sldId="259"/>
        </pc:sldMkLst>
        <pc:spChg chg="mod ord">
          <ac:chgData name="Eman EL Laouzi" userId="a43c296467606274" providerId="Windows Live" clId="Web-{8309C018-1836-4861-8A6D-2F5E8A31D1C5}" dt="2025-09-15T23:57:39.096" v="425"/>
          <ac:spMkLst>
            <pc:docMk/>
            <pc:sldMk cId="4095884893" sldId="259"/>
            <ac:spMk id="2" creationId="{5B4CA725-44DD-3099-A3EB-85B1C02E896B}"/>
          </ac:spMkLst>
        </pc:spChg>
        <pc:spChg chg="add del mod ord">
          <ac:chgData name="Eman EL Laouzi" userId="a43c296467606274" providerId="Windows Live" clId="Web-{8309C018-1836-4861-8A6D-2F5E8A31D1C5}" dt="2025-09-15T23:44:17.928" v="281"/>
          <ac:spMkLst>
            <pc:docMk/>
            <pc:sldMk cId="4095884893" sldId="259"/>
            <ac:spMk id="3" creationId="{DA764951-C4E4-FC17-6951-D10276E45696}"/>
          </ac:spMkLst>
        </pc:spChg>
        <pc:spChg chg="add del mod">
          <ac:chgData name="Eman EL Laouzi" userId="a43c296467606274" providerId="Windows Live" clId="Web-{8309C018-1836-4861-8A6D-2F5E8A31D1C5}" dt="2025-09-15T23:37:36.526" v="254"/>
          <ac:spMkLst>
            <pc:docMk/>
            <pc:sldMk cId="4095884893" sldId="259"/>
            <ac:spMk id="5" creationId="{ADBB1ED3-7643-1C6D-D9B1-C7722E388CC2}"/>
          </ac:spMkLst>
        </pc:spChg>
        <pc:spChg chg="add del mod">
          <ac:chgData name="Eman EL Laouzi" userId="a43c296467606274" providerId="Windows Live" clId="Web-{8309C018-1836-4861-8A6D-2F5E8A31D1C5}" dt="2025-09-15T23:38:17.074" v="262"/>
          <ac:spMkLst>
            <pc:docMk/>
            <pc:sldMk cId="4095884893" sldId="259"/>
            <ac:spMk id="7" creationId="{2C30BCB3-3C2A-F529-5925-21B94868692A}"/>
          </ac:spMkLst>
        </pc:spChg>
        <pc:spChg chg="add del">
          <ac:chgData name="Eman EL Laouzi" userId="a43c296467606274" providerId="Windows Live" clId="Web-{8309C018-1836-4861-8A6D-2F5E8A31D1C5}" dt="2025-09-15T23:19:08.620" v="153"/>
          <ac:spMkLst>
            <pc:docMk/>
            <pc:sldMk cId="4095884893" sldId="259"/>
            <ac:spMk id="9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19:14.558" v="155"/>
          <ac:spMkLst>
            <pc:docMk/>
            <pc:sldMk cId="4095884893" sldId="259"/>
            <ac:spMk id="15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19:48.481" v="162"/>
          <ac:spMkLst>
            <pc:docMk/>
            <pc:sldMk cId="4095884893" sldId="259"/>
            <ac:spMk id="18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19:48.465" v="161"/>
          <ac:spMkLst>
            <pc:docMk/>
            <pc:sldMk cId="4095884893" sldId="259"/>
            <ac:spMk id="25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4:17.928" v="281"/>
          <ac:spMkLst>
            <pc:docMk/>
            <pc:sldMk cId="4095884893" sldId="259"/>
            <ac:spMk id="31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4:15.412" v="278"/>
          <ac:spMkLst>
            <pc:docMk/>
            <pc:sldMk cId="4095884893" sldId="259"/>
            <ac:spMk id="37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4:15.412" v="278"/>
          <ac:spMkLst>
            <pc:docMk/>
            <pc:sldMk cId="4095884893" sldId="259"/>
            <ac:spMk id="46" creationId="{DA764951-C4E4-FC17-6951-D10276E45696}"/>
          </ac:spMkLst>
        </pc:spChg>
        <pc:spChg chg="add del">
          <ac:chgData name="Eman EL Laouzi" userId="a43c296467606274" providerId="Windows Live" clId="Web-{8309C018-1836-4861-8A6D-2F5E8A31D1C5}" dt="2025-09-15T23:44:17.928" v="280"/>
          <ac:spMkLst>
            <pc:docMk/>
            <pc:sldMk cId="4095884893" sldId="259"/>
            <ac:spMk id="48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4:17.928" v="280"/>
          <ac:spMkLst>
            <pc:docMk/>
            <pc:sldMk cId="4095884893" sldId="259"/>
            <ac:spMk id="50" creationId="{DA764951-C4E4-FC17-6951-D10276E45696}"/>
          </ac:spMkLst>
        </pc:spChg>
        <pc:spChg chg="add del">
          <ac:chgData name="Eman EL Laouzi" userId="a43c296467606274" providerId="Windows Live" clId="Web-{8309C018-1836-4861-8A6D-2F5E8A31D1C5}" dt="2025-09-15T23:52:51.909" v="366"/>
          <ac:spMkLst>
            <pc:docMk/>
            <pc:sldMk cId="4095884893" sldId="259"/>
            <ac:spMk id="52" creationId="{E49D7415-2F11-44C2-B6AA-13A25B6814B9}"/>
          </ac:spMkLst>
        </pc:spChg>
        <pc:spChg chg="add mod ord">
          <ac:chgData name="Eman EL Laouzi" userId="a43c296467606274" providerId="Windows Live" clId="Web-{8309C018-1836-4861-8A6D-2F5E8A31D1C5}" dt="2025-09-15T23:57:39.096" v="425"/>
          <ac:spMkLst>
            <pc:docMk/>
            <pc:sldMk cId="4095884893" sldId="259"/>
            <ac:spMk id="54" creationId="{DA764951-C4E4-FC17-6951-D10276E45696}"/>
          </ac:spMkLst>
        </pc:spChg>
        <pc:graphicFrameChg chg="add del">
          <ac:chgData name="Eman EL Laouzi" userId="a43c296467606274" providerId="Windows Live" clId="Web-{8309C018-1836-4861-8A6D-2F5E8A31D1C5}" dt="2025-09-15T23:43:26.113" v="266"/>
          <ac:graphicFrameMkLst>
            <pc:docMk/>
            <pc:sldMk cId="4095884893" sldId="259"/>
            <ac:graphicFrameMk id="34" creationId="{24F4CEC3-8E19-25F3-0568-C3C1B12466C9}"/>
          </ac:graphicFrameMkLst>
        </pc:graphicFrameChg>
        <pc:graphicFrameChg chg="add del">
          <ac:chgData name="Eman EL Laouzi" userId="a43c296467606274" providerId="Windows Live" clId="Web-{8309C018-1836-4861-8A6D-2F5E8A31D1C5}" dt="2025-09-15T23:43:30.160" v="268"/>
          <ac:graphicFrameMkLst>
            <pc:docMk/>
            <pc:sldMk cId="4095884893" sldId="259"/>
            <ac:graphicFrameMk id="36" creationId="{EC3086C3-7B82-7711-65C3-42D03CED5D07}"/>
          </ac:graphicFrameMkLst>
        </pc:graphicFrameChg>
        <pc:graphicFrameChg chg="add del">
          <ac:chgData name="Eman EL Laouzi" userId="a43c296467606274" providerId="Windows Live" clId="Web-{8309C018-1836-4861-8A6D-2F5E8A31D1C5}" dt="2025-09-15T23:43:36.129" v="270"/>
          <ac:graphicFrameMkLst>
            <pc:docMk/>
            <pc:sldMk cId="4095884893" sldId="259"/>
            <ac:graphicFrameMk id="38" creationId="{24F4CEC3-8E19-25F3-0568-C3C1B12466C9}"/>
          </ac:graphicFrameMkLst>
        </pc:graphicFrameChg>
        <pc:graphicFrameChg chg="add del">
          <ac:chgData name="Eman EL Laouzi" userId="a43c296467606274" providerId="Windows Live" clId="Web-{8309C018-1836-4861-8A6D-2F5E8A31D1C5}" dt="2025-09-15T23:43:46.599" v="272"/>
          <ac:graphicFrameMkLst>
            <pc:docMk/>
            <pc:sldMk cId="4095884893" sldId="259"/>
            <ac:graphicFrameMk id="40" creationId="{1F49D062-A59E-39B0-0705-658C6A30E17C}"/>
          </ac:graphicFrameMkLst>
        </pc:graphicFrameChg>
        <pc:graphicFrameChg chg="add del">
          <ac:chgData name="Eman EL Laouzi" userId="a43c296467606274" providerId="Windows Live" clId="Web-{8309C018-1836-4861-8A6D-2F5E8A31D1C5}" dt="2025-09-15T23:43:59.537" v="274"/>
          <ac:graphicFrameMkLst>
            <pc:docMk/>
            <pc:sldMk cId="4095884893" sldId="259"/>
            <ac:graphicFrameMk id="42" creationId="{FC31E36C-751C-5EED-AF6B-49C86DCD486A}"/>
          </ac:graphicFrameMkLst>
        </pc:graphicFrameChg>
        <pc:graphicFrameChg chg="add del">
          <ac:chgData name="Eman EL Laouzi" userId="a43c296467606274" providerId="Windows Live" clId="Web-{8309C018-1836-4861-8A6D-2F5E8A31D1C5}" dt="2025-09-15T23:44:08.553" v="276"/>
          <ac:graphicFrameMkLst>
            <pc:docMk/>
            <pc:sldMk cId="4095884893" sldId="259"/>
            <ac:graphicFrameMk id="44" creationId="{24F4CEC3-8E19-25F3-0568-C3C1B12466C9}"/>
          </ac:graphicFrameMkLst>
        </pc:graphicFrameChg>
        <pc:picChg chg="add mod modCrop">
          <ac:chgData name="Eman EL Laouzi" userId="a43c296467606274" providerId="Windows Live" clId="Web-{8309C018-1836-4861-8A6D-2F5E8A31D1C5}" dt="2025-09-15T23:57:39.096" v="425"/>
          <ac:picMkLst>
            <pc:docMk/>
            <pc:sldMk cId="4095884893" sldId="259"/>
            <ac:picMk id="4" creationId="{0B96E05B-34FD-68BD-ABC4-70302002145D}"/>
          </ac:picMkLst>
        </pc:picChg>
        <pc:cxnChg chg="add del">
          <ac:chgData name="Eman EL Laouzi" userId="a43c296467606274" providerId="Windows Live" clId="Web-{8309C018-1836-4861-8A6D-2F5E8A31D1C5}" dt="2025-09-15T23:19:08.620" v="153"/>
          <ac:cxnSpMkLst>
            <pc:docMk/>
            <pc:sldMk cId="4095884893" sldId="259"/>
            <ac:cxnSpMk id="11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19:08.620" v="153"/>
          <ac:cxnSpMkLst>
            <pc:docMk/>
            <pc:sldMk cId="4095884893" sldId="259"/>
            <ac:cxnSpMk id="13" creationId="{8E0104E4-99BC-494F-8342-F250828E574F}"/>
          </ac:cxnSpMkLst>
        </pc:cxnChg>
        <pc:cxnChg chg="add del">
          <ac:chgData name="Eman EL Laouzi" userId="a43c296467606274" providerId="Windows Live" clId="Web-{8309C018-1836-4861-8A6D-2F5E8A31D1C5}" dt="2025-09-15T23:19:14.558" v="155"/>
          <ac:cxnSpMkLst>
            <pc:docMk/>
            <pc:sldMk cId="4095884893" sldId="259"/>
            <ac:cxnSpMk id="16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19:48.481" v="162"/>
          <ac:cxnSpMkLst>
            <pc:docMk/>
            <pc:sldMk cId="4095884893" sldId="259"/>
            <ac:cxnSpMk id="19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19:48.481" v="162"/>
          <ac:cxnSpMkLst>
            <pc:docMk/>
            <pc:sldMk cId="4095884893" sldId="259"/>
            <ac:cxnSpMk id="20" creationId="{8E0104E4-99BC-494F-8342-F250828E574F}"/>
          </ac:cxnSpMkLst>
        </pc:cxnChg>
        <pc:cxnChg chg="add del">
          <ac:chgData name="Eman EL Laouzi" userId="a43c296467606274" providerId="Windows Live" clId="Web-{8309C018-1836-4861-8A6D-2F5E8A31D1C5}" dt="2025-09-15T23:19:48.465" v="161"/>
          <ac:cxnSpMkLst>
            <pc:docMk/>
            <pc:sldMk cId="4095884893" sldId="259"/>
            <ac:cxnSpMk id="27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19:48.465" v="161"/>
          <ac:cxnSpMkLst>
            <pc:docMk/>
            <pc:sldMk cId="4095884893" sldId="259"/>
            <ac:cxnSpMk id="29" creationId="{8E0104E4-99BC-494F-8342-F250828E574F}"/>
          </ac:cxnSpMkLst>
        </pc:cxnChg>
        <pc:cxnChg chg="add del">
          <ac:chgData name="Eman EL Laouzi" userId="a43c296467606274" providerId="Windows Live" clId="Web-{8309C018-1836-4861-8A6D-2F5E8A31D1C5}" dt="2025-09-15T23:44:17.928" v="281"/>
          <ac:cxnSpMkLst>
            <pc:docMk/>
            <pc:sldMk cId="4095884893" sldId="259"/>
            <ac:cxnSpMk id="32" creationId="{4E495065-8864-87FB-2BCC-254769963EA4}"/>
          </ac:cxnSpMkLst>
        </pc:cxnChg>
        <pc:cxnChg chg="add del">
          <ac:chgData name="Eman EL Laouzi" userId="a43c296467606274" providerId="Windows Live" clId="Web-{8309C018-1836-4861-8A6D-2F5E8A31D1C5}" dt="2025-09-15T23:44:15.412" v="278"/>
          <ac:cxnSpMkLst>
            <pc:docMk/>
            <pc:sldMk cId="4095884893" sldId="259"/>
            <ac:cxnSpMk id="39" creationId="{4E495065-8864-87FB-2BCC-254769963EA4}"/>
          </ac:cxnSpMkLst>
        </pc:cxnChg>
        <pc:cxnChg chg="add del">
          <ac:chgData name="Eman EL Laouzi" userId="a43c296467606274" providerId="Windows Live" clId="Web-{8309C018-1836-4861-8A6D-2F5E8A31D1C5}" dt="2025-09-15T23:44:17.928" v="280"/>
          <ac:cxnSpMkLst>
            <pc:docMk/>
            <pc:sldMk cId="4095884893" sldId="259"/>
            <ac:cxnSpMk id="41" creationId="{8E0104E4-99BC-494F-8342-F250828E574F}"/>
          </ac:cxnSpMkLst>
        </pc:cxnChg>
        <pc:cxnChg chg="add del">
          <ac:chgData name="Eman EL Laouzi" userId="a43c296467606274" providerId="Windows Live" clId="Web-{8309C018-1836-4861-8A6D-2F5E8A31D1C5}" dt="2025-09-15T23:44:17.928" v="280"/>
          <ac:cxnSpMkLst>
            <pc:docMk/>
            <pc:sldMk cId="4095884893" sldId="259"/>
            <ac:cxnSpMk id="49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52:51.909" v="366"/>
          <ac:cxnSpMkLst>
            <pc:docMk/>
            <pc:sldMk cId="4095884893" sldId="259"/>
            <ac:cxnSpMk id="53" creationId="{D2E57F3D-33BE-4306-87E6-245763719516}"/>
          </ac:cxnSpMkLst>
        </pc:cxnChg>
      </pc:sldChg>
      <pc:sldChg chg="addSp delSp modSp new mod modTransition setBg modClrScheme delDesignElem chgLayout">
        <pc:chgData name="Eman EL Laouzi" userId="a43c296467606274" providerId="Windows Live" clId="Web-{8309C018-1836-4861-8A6D-2F5E8A31D1C5}" dt="2025-09-16T01:02:19.315" v="784"/>
        <pc:sldMkLst>
          <pc:docMk/>
          <pc:sldMk cId="3158009229" sldId="260"/>
        </pc:sldMkLst>
        <pc:spChg chg="mod ord">
          <ac:chgData name="Eman EL Laouzi" userId="a43c296467606274" providerId="Windows Live" clId="Web-{8309C018-1836-4861-8A6D-2F5E8A31D1C5}" dt="2025-09-15T23:57:48.081" v="426"/>
          <ac:spMkLst>
            <pc:docMk/>
            <pc:sldMk cId="3158009229" sldId="260"/>
            <ac:spMk id="2" creationId="{0580F4F7-B9ED-CDB4-2265-A428DAA3629C}"/>
          </ac:spMkLst>
        </pc:spChg>
        <pc:spChg chg="mod ord">
          <ac:chgData name="Eman EL Laouzi" userId="a43c296467606274" providerId="Windows Live" clId="Web-{8309C018-1836-4861-8A6D-2F5E8A31D1C5}" dt="2025-09-15T23:57:48.081" v="426"/>
          <ac:spMkLst>
            <pc:docMk/>
            <pc:sldMk cId="3158009229" sldId="260"/>
            <ac:spMk id="3" creationId="{71D7FDA9-4A72-2C87-DC90-D501C9F72D54}"/>
          </ac:spMkLst>
        </pc:spChg>
        <pc:spChg chg="add">
          <ac:chgData name="Eman EL Laouzi" userId="a43c296467606274" providerId="Windows Live" clId="Web-{8309C018-1836-4861-8A6D-2F5E8A31D1C5}" dt="2025-09-15T23:57:48.081" v="426"/>
          <ac:spMkLst>
            <pc:docMk/>
            <pc:sldMk cId="3158009229" sldId="260"/>
            <ac:spMk id="6" creationId="{CB8A2D2F-E1F1-4E78-9C06-4F6E775827A2}"/>
          </ac:spMkLst>
        </pc:spChg>
        <pc:spChg chg="add del">
          <ac:chgData name="Eman EL Laouzi" userId="a43c296467606274" providerId="Windows Live" clId="Web-{8309C018-1836-4861-8A6D-2F5E8A31D1C5}" dt="2025-09-15T23:48:52.280" v="297"/>
          <ac:spMkLst>
            <pc:docMk/>
            <pc:sldMk cId="3158009229" sldId="260"/>
            <ac:spMk id="9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9:43.421" v="312"/>
          <ac:spMkLst>
            <pc:docMk/>
            <pc:sldMk cId="3158009229" sldId="260"/>
            <ac:spMk id="15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9:29.796" v="303"/>
          <ac:spMkLst>
            <pc:docMk/>
            <pc:sldMk cId="3158009229" sldId="260"/>
            <ac:spMk id="21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9:33.562" v="305"/>
          <ac:spMkLst>
            <pc:docMk/>
            <pc:sldMk cId="3158009229" sldId="260"/>
            <ac:spMk id="25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9:36.078" v="307"/>
          <ac:spMkLst>
            <pc:docMk/>
            <pc:sldMk cId="3158009229" sldId="260"/>
            <ac:spMk id="28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9:38.890" v="309"/>
          <ac:spMkLst>
            <pc:docMk/>
            <pc:sldMk cId="3158009229" sldId="260"/>
            <ac:spMk id="32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49:43.406" v="311"/>
          <ac:spMkLst>
            <pc:docMk/>
            <pc:sldMk cId="3158009229" sldId="260"/>
            <ac:spMk id="35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52:51.909" v="366"/>
          <ac:spMkLst>
            <pc:docMk/>
            <pc:sldMk cId="3158009229" sldId="260"/>
            <ac:spMk id="38" creationId="{E49D7415-2F11-44C2-B6AA-13A25B6814B9}"/>
          </ac:spMkLst>
        </pc:spChg>
        <pc:picChg chg="add mod ord">
          <ac:chgData name="Eman EL Laouzi" userId="a43c296467606274" providerId="Windows Live" clId="Web-{8309C018-1836-4861-8A6D-2F5E8A31D1C5}" dt="2025-09-15T23:57:48.081" v="426"/>
          <ac:picMkLst>
            <pc:docMk/>
            <pc:sldMk cId="3158009229" sldId="260"/>
            <ac:picMk id="4" creationId="{677C15EF-9FD1-A6DF-107C-81BEF36A259E}"/>
          </ac:picMkLst>
        </pc:picChg>
        <pc:picChg chg="add">
          <ac:chgData name="Eman EL Laouzi" userId="a43c296467606274" providerId="Windows Live" clId="Web-{8309C018-1836-4861-8A6D-2F5E8A31D1C5}" dt="2025-09-15T23:57:48.081" v="426"/>
          <ac:picMkLst>
            <pc:docMk/>
            <pc:sldMk cId="3158009229" sldId="260"/>
            <ac:picMk id="7" creationId="{B5CDF84C-3B2B-4B7B-B13B-B77B2599CF56}"/>
          </ac:picMkLst>
        </pc:picChg>
        <pc:cxnChg chg="add del">
          <ac:chgData name="Eman EL Laouzi" userId="a43c296467606274" providerId="Windows Live" clId="Web-{8309C018-1836-4861-8A6D-2F5E8A31D1C5}" dt="2025-09-15T23:48:52.280" v="297"/>
          <ac:cxnSpMkLst>
            <pc:docMk/>
            <pc:sldMk cId="3158009229" sldId="260"/>
            <ac:cxnSpMk id="11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48:52.280" v="297"/>
          <ac:cxnSpMkLst>
            <pc:docMk/>
            <pc:sldMk cId="3158009229" sldId="260"/>
            <ac:cxnSpMk id="13" creationId="{8E0104E4-99BC-494F-8342-F250828E574F}"/>
          </ac:cxnSpMkLst>
        </pc:cxnChg>
        <pc:cxnChg chg="add del">
          <ac:chgData name="Eman EL Laouzi" userId="a43c296467606274" providerId="Windows Live" clId="Web-{8309C018-1836-4861-8A6D-2F5E8A31D1C5}" dt="2025-09-15T23:49:43.421" v="312"/>
          <ac:cxnSpMkLst>
            <pc:docMk/>
            <pc:sldMk cId="3158009229" sldId="260"/>
            <ac:cxnSpMk id="16" creationId="{4E495065-8864-87FB-2BCC-254769963EA4}"/>
          </ac:cxnSpMkLst>
        </pc:cxnChg>
        <pc:cxnChg chg="add del">
          <ac:chgData name="Eman EL Laouzi" userId="a43c296467606274" providerId="Windows Live" clId="Web-{8309C018-1836-4861-8A6D-2F5E8A31D1C5}" dt="2025-09-15T23:49:29.796" v="303"/>
          <ac:cxnSpMkLst>
            <pc:docMk/>
            <pc:sldMk cId="3158009229" sldId="260"/>
            <ac:cxnSpMk id="23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49:33.562" v="305"/>
          <ac:cxnSpMkLst>
            <pc:docMk/>
            <pc:sldMk cId="3158009229" sldId="260"/>
            <ac:cxnSpMk id="26" creationId="{8E0104E4-99BC-494F-8342-F250828E574F}"/>
          </ac:cxnSpMkLst>
        </pc:cxnChg>
        <pc:cxnChg chg="add del">
          <ac:chgData name="Eman EL Laouzi" userId="a43c296467606274" providerId="Windows Live" clId="Web-{8309C018-1836-4861-8A6D-2F5E8A31D1C5}" dt="2025-09-15T23:49:36.078" v="307"/>
          <ac:cxnSpMkLst>
            <pc:docMk/>
            <pc:sldMk cId="3158009229" sldId="260"/>
            <ac:cxnSpMk id="29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49:36.078" v="307"/>
          <ac:cxnSpMkLst>
            <pc:docMk/>
            <pc:sldMk cId="3158009229" sldId="260"/>
            <ac:cxnSpMk id="30" creationId="{8E0104E4-99BC-494F-8342-F250828E574F}"/>
          </ac:cxnSpMkLst>
        </pc:cxnChg>
        <pc:cxnChg chg="add del">
          <ac:chgData name="Eman EL Laouzi" userId="a43c296467606274" providerId="Windows Live" clId="Web-{8309C018-1836-4861-8A6D-2F5E8A31D1C5}" dt="2025-09-15T23:49:38.890" v="309"/>
          <ac:cxnSpMkLst>
            <pc:docMk/>
            <pc:sldMk cId="3158009229" sldId="260"/>
            <ac:cxnSpMk id="33" creationId="{D2E57F3D-33BE-4306-87E6-245763719516}"/>
          </ac:cxnSpMkLst>
        </pc:cxnChg>
        <pc:cxnChg chg="add del">
          <ac:chgData name="Eman EL Laouzi" userId="a43c296467606274" providerId="Windows Live" clId="Web-{8309C018-1836-4861-8A6D-2F5E8A31D1C5}" dt="2025-09-15T23:49:43.406" v="311"/>
          <ac:cxnSpMkLst>
            <pc:docMk/>
            <pc:sldMk cId="3158009229" sldId="260"/>
            <ac:cxnSpMk id="36" creationId="{4E495065-8864-87FB-2BCC-254769963EA4}"/>
          </ac:cxnSpMkLst>
        </pc:cxnChg>
        <pc:cxnChg chg="add del">
          <ac:chgData name="Eman EL Laouzi" userId="a43c296467606274" providerId="Windows Live" clId="Web-{8309C018-1836-4861-8A6D-2F5E8A31D1C5}" dt="2025-09-15T23:52:51.909" v="366"/>
          <ac:cxnSpMkLst>
            <pc:docMk/>
            <pc:sldMk cId="3158009229" sldId="260"/>
            <ac:cxnSpMk id="39" creationId="{D2E57F3D-33BE-4306-87E6-245763719516}"/>
          </ac:cxnSpMkLst>
        </pc:cxnChg>
      </pc:sldChg>
      <pc:sldChg chg="addSp delSp modSp new mod modTransition setBg modClrScheme delDesignElem chgLayout">
        <pc:chgData name="Eman EL Laouzi" userId="a43c296467606274" providerId="Windows Live" clId="Web-{8309C018-1836-4861-8A6D-2F5E8A31D1C5}" dt="2025-09-16T01:04:17.740" v="790" actId="20577"/>
        <pc:sldMkLst>
          <pc:docMk/>
          <pc:sldMk cId="3542755475" sldId="261"/>
        </pc:sldMkLst>
        <pc:spChg chg="mod ord">
          <ac:chgData name="Eman EL Laouzi" userId="a43c296467606274" providerId="Windows Live" clId="Web-{8309C018-1836-4861-8A6D-2F5E8A31D1C5}" dt="2025-09-15T23:56:02.760" v="411" actId="1076"/>
          <ac:spMkLst>
            <pc:docMk/>
            <pc:sldMk cId="3542755475" sldId="261"/>
            <ac:spMk id="2" creationId="{283FF725-89F5-2695-04D8-73F43E92BFE0}"/>
          </ac:spMkLst>
        </pc:spChg>
        <pc:spChg chg="del mod ord">
          <ac:chgData name="Eman EL Laouzi" userId="a43c296467606274" providerId="Windows Live" clId="Web-{8309C018-1836-4861-8A6D-2F5E8A31D1C5}" dt="2025-09-15T23:33:28.550" v="205"/>
          <ac:spMkLst>
            <pc:docMk/>
            <pc:sldMk cId="3542755475" sldId="261"/>
            <ac:spMk id="3" creationId="{B6A6BA91-1390-B3AC-DE7E-C02B8D1C687E}"/>
          </ac:spMkLst>
        </pc:spChg>
        <pc:spChg chg="add mod">
          <ac:chgData name="Eman EL Laouzi" userId="a43c296467606274" providerId="Windows Live" clId="Web-{8309C018-1836-4861-8A6D-2F5E8A31D1C5}" dt="2025-09-15T23:33:48.925" v="214"/>
          <ac:spMkLst>
            <pc:docMk/>
            <pc:sldMk cId="3542755475" sldId="261"/>
            <ac:spMk id="5" creationId="{27ED7961-2665-A72B-9CCA-3BB4AEC83AD1}"/>
          </ac:spMkLst>
        </pc:spChg>
        <pc:spChg chg="add del mod">
          <ac:chgData name="Eman EL Laouzi" userId="a43c296467606274" providerId="Windows Live" clId="Web-{8309C018-1836-4861-8A6D-2F5E8A31D1C5}" dt="2025-09-15T23:33:37.613" v="211"/>
          <ac:spMkLst>
            <pc:docMk/>
            <pc:sldMk cId="3542755475" sldId="261"/>
            <ac:spMk id="8" creationId="{73F107B7-6261-CA6A-9494-DEC330781A22}"/>
          </ac:spMkLst>
        </pc:spChg>
        <pc:spChg chg="add del">
          <ac:chgData name="Eman EL Laouzi" userId="a43c296467606274" providerId="Windows Live" clId="Web-{8309C018-1836-4861-8A6D-2F5E8A31D1C5}" dt="2025-09-15T23:33:48.925" v="214"/>
          <ac:spMkLst>
            <pc:docMk/>
            <pc:sldMk cId="3542755475" sldId="261"/>
            <ac:spMk id="10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34:14.738" v="215"/>
          <ac:spMkLst>
            <pc:docMk/>
            <pc:sldMk cId="3542755475" sldId="261"/>
            <ac:spMk id="19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34:24.910" v="217"/>
          <ac:spMkLst>
            <pc:docMk/>
            <pc:sldMk cId="3542755475" sldId="261"/>
            <ac:spMk id="26" creationId="{E49D7415-2F11-44C2-B6AA-13A25B6814B9}"/>
          </ac:spMkLst>
        </pc:spChg>
        <pc:spChg chg="add del">
          <ac:chgData name="Eman EL Laouzi" userId="a43c296467606274" providerId="Windows Live" clId="Web-{8309C018-1836-4861-8A6D-2F5E8A31D1C5}" dt="2025-09-15T23:52:51.909" v="366"/>
          <ac:spMkLst>
            <pc:docMk/>
            <pc:sldMk cId="3542755475" sldId="261"/>
            <ac:spMk id="33" creationId="{E49D7415-2F11-44C2-B6AA-13A25B6814B9}"/>
          </ac:spMkLst>
        </pc:spChg>
        <pc:graphicFrameChg chg="add mod ord modGraphic">
          <ac:chgData name="Eman EL Laouzi" userId="a43c296467606274" providerId="Windows Live" clId="Web-{8309C018-1836-4861-8A6D-2F5E8A31D1C5}" dt="2025-09-16T01:04:17.740" v="790" actId="20577"/>
          <ac:graphicFrameMkLst>
            <pc:docMk/>
            <pc:sldMk cId="3542755475" sldId="261"/>
            <ac:graphicFrameMk id="14" creationId="{897E2FB7-D274-23CA-1DE9-E70AB56493E3}"/>
          </ac:graphicFrameMkLst>
        </pc:graphicFrameChg>
        <pc:picChg chg="add del mod">
          <ac:chgData name="Eman EL Laouzi" userId="a43c296467606274" providerId="Windows Live" clId="Web-{8309C018-1836-4861-8A6D-2F5E8A31D1C5}" dt="2025-09-15T23:32:54.331" v="198"/>
          <ac:picMkLst>
            <pc:docMk/>
            <pc:sldMk cId="3542755475" sldId="261"/>
            <ac:picMk id="4" creationId="{74B96B3A-9B0B-7F13-CA76-96C81E7503C9}"/>
          </ac:picMkLst>
        </pc:picChg>
        <pc:picChg chg="add mod ord">
          <ac:chgData name="Eman EL Laouzi" userId="a43c296467606274" providerId="Windows Live" clId="Web-{8309C018-1836-4861-8A6D-2F5E8A31D1C5}" dt="2025-09-15T23:55:48.994" v="408" actId="1076"/>
          <ac:picMkLst>
            <pc:docMk/>
            <pc:sldMk cId="3542755475" sldId="261"/>
            <ac:picMk id="7" creationId="{D9A5CA23-9050-2E93-1B17-18E0EDBC1C17}"/>
          </ac:picMkLst>
        </pc:picChg>
        <pc:cxnChg chg="add del">
          <ac:chgData name="Eman EL Laouzi" userId="a43c296467606274" providerId="Windows Live" clId="Web-{8309C018-1836-4861-8A6D-2F5E8A31D1C5}" dt="2025-09-15T23:33:48.925" v="214"/>
          <ac:cxnSpMkLst>
            <pc:docMk/>
            <pc:sldMk cId="3542755475" sldId="261"/>
            <ac:cxnSpMk id="12" creationId="{4E495065-8864-87FB-2BCC-254769963EA4}"/>
          </ac:cxnSpMkLst>
        </pc:cxnChg>
        <pc:cxnChg chg="add del">
          <ac:chgData name="Eman EL Laouzi" userId="a43c296467606274" providerId="Windows Live" clId="Web-{8309C018-1836-4861-8A6D-2F5E8A31D1C5}" dt="2025-09-15T23:34:14.738" v="215"/>
          <ac:cxnSpMkLst>
            <pc:docMk/>
            <pc:sldMk cId="3542755475" sldId="261"/>
            <ac:cxnSpMk id="21" creationId="{4E495065-8864-87FB-2BCC-254769963EA4}"/>
          </ac:cxnSpMkLst>
        </pc:cxnChg>
        <pc:cxnChg chg="add del">
          <ac:chgData name="Eman EL Laouzi" userId="a43c296467606274" providerId="Windows Live" clId="Web-{8309C018-1836-4861-8A6D-2F5E8A31D1C5}" dt="2025-09-15T23:34:24.910" v="217"/>
          <ac:cxnSpMkLst>
            <pc:docMk/>
            <pc:sldMk cId="3542755475" sldId="261"/>
            <ac:cxnSpMk id="28" creationId="{4E495065-8864-87FB-2BCC-254769963EA4}"/>
          </ac:cxnSpMkLst>
        </pc:cxnChg>
        <pc:cxnChg chg="add del">
          <ac:chgData name="Eman EL Laouzi" userId="a43c296467606274" providerId="Windows Live" clId="Web-{8309C018-1836-4861-8A6D-2F5E8A31D1C5}" dt="2025-09-15T23:52:51.909" v="366"/>
          <ac:cxnSpMkLst>
            <pc:docMk/>
            <pc:sldMk cId="3542755475" sldId="261"/>
            <ac:cxnSpMk id="35" creationId="{4E495065-8864-87FB-2BCC-254769963EA4}"/>
          </ac:cxnSpMkLst>
        </pc:cxnChg>
      </pc:sldChg>
      <pc:sldChg chg="addSp delSp modSp new mod modTransition setBg">
        <pc:chgData name="Eman EL Laouzi" userId="a43c296467606274" providerId="Windows Live" clId="Web-{8309C018-1836-4861-8A6D-2F5E8A31D1C5}" dt="2025-09-16T01:02:19.315" v="784"/>
        <pc:sldMkLst>
          <pc:docMk/>
          <pc:sldMk cId="3038828811" sldId="262"/>
        </pc:sldMkLst>
        <pc:spChg chg="mod">
          <ac:chgData name="Eman EL Laouzi" userId="a43c296467606274" providerId="Windows Live" clId="Web-{8309C018-1836-4861-8A6D-2F5E8A31D1C5}" dt="2025-09-16T00:06:45.212" v="514"/>
          <ac:spMkLst>
            <pc:docMk/>
            <pc:sldMk cId="3038828811" sldId="262"/>
            <ac:spMk id="2" creationId="{8D1B3CBB-96C0-D561-2CC0-C5C7816421DE}"/>
          </ac:spMkLst>
        </pc:spChg>
        <pc:spChg chg="mod ord">
          <ac:chgData name="Eman EL Laouzi" userId="a43c296467606274" providerId="Windows Live" clId="Web-{8309C018-1836-4861-8A6D-2F5E8A31D1C5}" dt="2025-09-16T00:06:45.212" v="514"/>
          <ac:spMkLst>
            <pc:docMk/>
            <pc:sldMk cId="3038828811" sldId="262"/>
            <ac:spMk id="3" creationId="{4F2945BB-B168-18CE-ADC4-C8B3657AD9AB}"/>
          </ac:spMkLst>
        </pc:spChg>
        <pc:spChg chg="add del mod">
          <ac:chgData name="Eman EL Laouzi" userId="a43c296467606274" providerId="Windows Live" clId="Web-{8309C018-1836-4861-8A6D-2F5E8A31D1C5}" dt="2025-09-16T00:01:13.937" v="450"/>
          <ac:spMkLst>
            <pc:docMk/>
            <pc:sldMk cId="3038828811" sldId="262"/>
            <ac:spMk id="5" creationId="{70B97AED-6DD9-B4F4-F8B8-56BD79074030}"/>
          </ac:spMkLst>
        </pc:spChg>
        <pc:spChg chg="add del mod">
          <ac:chgData name="Eman EL Laouzi" userId="a43c296467606274" providerId="Windows Live" clId="Web-{8309C018-1836-4861-8A6D-2F5E8A31D1C5}" dt="2025-09-16T00:02:41.941" v="462"/>
          <ac:spMkLst>
            <pc:docMk/>
            <pc:sldMk cId="3038828811" sldId="262"/>
            <ac:spMk id="8" creationId="{DA56B3E0-221F-5AB1-E602-6C36DAD81A2B}"/>
          </ac:spMkLst>
        </pc:spChg>
        <pc:spChg chg="add del mod">
          <ac:chgData name="Eman EL Laouzi" userId="a43c296467606274" providerId="Windows Live" clId="Web-{8309C018-1836-4861-8A6D-2F5E8A31D1C5}" dt="2025-09-16T00:04:34.616" v="497"/>
          <ac:spMkLst>
            <pc:docMk/>
            <pc:sldMk cId="3038828811" sldId="262"/>
            <ac:spMk id="11" creationId="{DEE5950A-28A1-EDDF-3236-8748EE090899}"/>
          </ac:spMkLst>
        </pc:spChg>
        <pc:spChg chg="add del mod">
          <ac:chgData name="Eman EL Laouzi" userId="a43c296467606274" providerId="Windows Live" clId="Web-{8309C018-1836-4861-8A6D-2F5E8A31D1C5}" dt="2025-09-16T00:03:17.286" v="475"/>
          <ac:spMkLst>
            <pc:docMk/>
            <pc:sldMk cId="3038828811" sldId="262"/>
            <ac:spMk id="14" creationId="{0AC60B82-F34C-AF58-8F5A-2F5F07C63CCB}"/>
          </ac:spMkLst>
        </pc:spChg>
        <pc:spChg chg="add del">
          <ac:chgData name="Eman EL Laouzi" userId="a43c296467606274" providerId="Windows Live" clId="Web-{8309C018-1836-4861-8A6D-2F5E8A31D1C5}" dt="2025-09-16T00:06:42.384" v="511"/>
          <ac:spMkLst>
            <pc:docMk/>
            <pc:sldMk cId="3038828811" sldId="262"/>
            <ac:spMk id="21" creationId="{CB8A2D2F-E1F1-4E78-9C06-4F6E775827A2}"/>
          </ac:spMkLst>
        </pc:spChg>
        <pc:picChg chg="add del mod modCrop">
          <ac:chgData name="Eman EL Laouzi" userId="a43c296467606274" providerId="Windows Live" clId="Web-{8309C018-1836-4861-8A6D-2F5E8A31D1C5}" dt="2025-09-16T00:04:49.866" v="503"/>
          <ac:picMkLst>
            <pc:docMk/>
            <pc:sldMk cId="3038828811" sldId="262"/>
            <ac:picMk id="4" creationId="{92750787-96A6-89AB-8E14-71AB9B853E77}"/>
          </ac:picMkLst>
        </pc:picChg>
        <pc:picChg chg="add del mod">
          <ac:chgData name="Eman EL Laouzi" userId="a43c296467606274" providerId="Windows Live" clId="Web-{8309C018-1836-4861-8A6D-2F5E8A31D1C5}" dt="2025-09-16T00:04:44.991" v="501"/>
          <ac:picMkLst>
            <pc:docMk/>
            <pc:sldMk cId="3038828811" sldId="262"/>
            <ac:picMk id="7" creationId="{6081FD3F-7EE2-48D9-8BA9-A31882885714}"/>
          </ac:picMkLst>
        </pc:picChg>
        <pc:picChg chg="add del mod">
          <ac:chgData name="Eman EL Laouzi" userId="a43c296467606274" providerId="Windows Live" clId="Web-{8309C018-1836-4861-8A6D-2F5E8A31D1C5}" dt="2025-09-16T00:04:50.991" v="504"/>
          <ac:picMkLst>
            <pc:docMk/>
            <pc:sldMk cId="3038828811" sldId="262"/>
            <ac:picMk id="10" creationId="{76930AE2-2D4D-1B00-D534-BEEE8DF4F415}"/>
          </ac:picMkLst>
        </pc:picChg>
        <pc:picChg chg="add del mod">
          <ac:chgData name="Eman EL Laouzi" userId="a43c296467606274" providerId="Windows Live" clId="Web-{8309C018-1836-4861-8A6D-2F5E8A31D1C5}" dt="2025-09-16T00:04:52.757" v="505"/>
          <ac:picMkLst>
            <pc:docMk/>
            <pc:sldMk cId="3038828811" sldId="262"/>
            <ac:picMk id="13" creationId="{81C1B4B5-2FC3-25FF-67B9-7FB6DCD93F5A}"/>
          </ac:picMkLst>
        </pc:picChg>
        <pc:picChg chg="add mod ord modCrop">
          <ac:chgData name="Eman EL Laouzi" userId="a43c296467606274" providerId="Windows Live" clId="Web-{8309C018-1836-4861-8A6D-2F5E8A31D1C5}" dt="2025-09-16T00:07:20.416" v="524"/>
          <ac:picMkLst>
            <pc:docMk/>
            <pc:sldMk cId="3038828811" sldId="262"/>
            <ac:picMk id="16" creationId="{412697F7-7351-67D1-C77A-EA09E54A48C3}"/>
          </ac:picMkLst>
        </pc:picChg>
        <pc:picChg chg="add del">
          <ac:chgData name="Eman EL Laouzi" userId="a43c296467606274" providerId="Windows Live" clId="Web-{8309C018-1836-4861-8A6D-2F5E8A31D1C5}" dt="2025-09-16T00:06:42.384" v="511"/>
          <ac:picMkLst>
            <pc:docMk/>
            <pc:sldMk cId="3038828811" sldId="262"/>
            <ac:picMk id="23" creationId="{B5CDF84C-3B2B-4B7B-B13B-B77B2599CF56}"/>
          </ac:picMkLst>
        </pc:picChg>
      </pc:sldChg>
      <pc:sldChg chg="addSp delSp modSp new mod modTransition setBg">
        <pc:chgData name="Eman EL Laouzi" userId="a43c296467606274" providerId="Windows Live" clId="Web-{8309C018-1836-4861-8A6D-2F5E8A31D1C5}" dt="2025-09-16T01:02:19.315" v="784"/>
        <pc:sldMkLst>
          <pc:docMk/>
          <pc:sldMk cId="3438828694" sldId="263"/>
        </pc:sldMkLst>
        <pc:spChg chg="mod">
          <ac:chgData name="Eman EL Laouzi" userId="a43c296467606274" providerId="Windows Live" clId="Web-{8309C018-1836-4861-8A6D-2F5E8A31D1C5}" dt="2025-09-16T00:11:23.625" v="550"/>
          <ac:spMkLst>
            <pc:docMk/>
            <pc:sldMk cId="3438828694" sldId="263"/>
            <ac:spMk id="2" creationId="{C88AD347-B5B6-74FC-8670-681246DC6F23}"/>
          </ac:spMkLst>
        </pc:spChg>
        <pc:spChg chg="mod ord">
          <ac:chgData name="Eman EL Laouzi" userId="a43c296467606274" providerId="Windows Live" clId="Web-{8309C018-1836-4861-8A6D-2F5E8A31D1C5}" dt="2025-09-16T00:11:23.625" v="550"/>
          <ac:spMkLst>
            <pc:docMk/>
            <pc:sldMk cId="3438828694" sldId="263"/>
            <ac:spMk id="3" creationId="{13577312-B087-75F3-7E9E-FBBC875FBBD8}"/>
          </ac:spMkLst>
        </pc:spChg>
        <pc:spChg chg="add del mod">
          <ac:chgData name="Eman EL Laouzi" userId="a43c296467606274" providerId="Windows Live" clId="Web-{8309C018-1836-4861-8A6D-2F5E8A31D1C5}" dt="2025-09-16T00:11:16.844" v="548"/>
          <ac:spMkLst>
            <pc:docMk/>
            <pc:sldMk cId="3438828694" sldId="263"/>
            <ac:spMk id="5" creationId="{23E4251D-606A-0A45-E900-65B71351DE44}"/>
          </ac:spMkLst>
        </pc:spChg>
        <pc:spChg chg="add del">
          <ac:chgData name="Eman EL Laouzi" userId="a43c296467606274" providerId="Windows Live" clId="Web-{8309C018-1836-4861-8A6D-2F5E8A31D1C5}" dt="2025-09-16T00:09:27.949" v="532"/>
          <ac:spMkLst>
            <pc:docMk/>
            <pc:sldMk cId="3438828694" sldId="263"/>
            <ac:spMk id="8" creationId="{50E53EDA-3B94-4F6B-9E86-D3BB9EBB9616}"/>
          </ac:spMkLst>
        </pc:spChg>
        <pc:spChg chg="add del">
          <ac:chgData name="Eman EL Laouzi" userId="a43c296467606274" providerId="Windows Live" clId="Web-{8309C018-1836-4861-8A6D-2F5E8A31D1C5}" dt="2025-09-16T00:11:23.625" v="550"/>
          <ac:spMkLst>
            <pc:docMk/>
            <pc:sldMk cId="3438828694" sldId="263"/>
            <ac:spMk id="12" creationId="{C1709A45-C6F3-4CEE-AA0F-887FAC5CAE7D}"/>
          </ac:spMkLst>
        </pc:spChg>
        <pc:picChg chg="add mod modCrop">
          <ac:chgData name="Eman EL Laouzi" userId="a43c296467606274" providerId="Windows Live" clId="Web-{8309C018-1836-4861-8A6D-2F5E8A31D1C5}" dt="2025-09-16T00:11:43.485" v="553" actId="1076"/>
          <ac:picMkLst>
            <pc:docMk/>
            <pc:sldMk cId="3438828694" sldId="263"/>
            <ac:picMk id="4" creationId="{E52BA515-EC91-91A4-909B-5296CCBE1B5C}"/>
          </ac:picMkLst>
        </pc:picChg>
        <pc:cxnChg chg="add del">
          <ac:chgData name="Eman EL Laouzi" userId="a43c296467606274" providerId="Windows Live" clId="Web-{8309C018-1836-4861-8A6D-2F5E8A31D1C5}" dt="2025-09-16T00:09:27.949" v="532"/>
          <ac:cxnSpMkLst>
            <pc:docMk/>
            <pc:sldMk cId="3438828694" sldId="263"/>
            <ac:cxnSpMk id="10" creationId="{30EFD79F-7790-479B-B7DB-BD0D8C101DDD}"/>
          </ac:cxnSpMkLst>
        </pc:cxnChg>
        <pc:cxnChg chg="add del">
          <ac:chgData name="Eman EL Laouzi" userId="a43c296467606274" providerId="Windows Live" clId="Web-{8309C018-1836-4861-8A6D-2F5E8A31D1C5}" dt="2025-09-16T00:11:23.625" v="550"/>
          <ac:cxnSpMkLst>
            <pc:docMk/>
            <pc:sldMk cId="3438828694" sldId="263"/>
            <ac:cxnSpMk id="13" creationId="{26E963D7-0A73-484A-B8A2-DDBFEA123C2F}"/>
          </ac:cxnSpMkLst>
        </pc:cxnChg>
      </pc:sldChg>
      <pc:sldChg chg="addSp delSp modSp new mod modTransition setBg">
        <pc:chgData name="Eman EL Laouzi" userId="a43c296467606274" providerId="Windows Live" clId="Web-{8309C018-1836-4861-8A6D-2F5E8A31D1C5}" dt="2025-09-16T01:02:19.315" v="784"/>
        <pc:sldMkLst>
          <pc:docMk/>
          <pc:sldMk cId="1589880241" sldId="264"/>
        </pc:sldMkLst>
        <pc:spChg chg="mod">
          <ac:chgData name="Eman EL Laouzi" userId="a43c296467606274" providerId="Windows Live" clId="Web-{8309C018-1836-4861-8A6D-2F5E8A31D1C5}" dt="2025-09-16T00:17:05.598" v="583"/>
          <ac:spMkLst>
            <pc:docMk/>
            <pc:sldMk cId="1589880241" sldId="264"/>
            <ac:spMk id="2" creationId="{EA455F15-DCD8-9388-BAF9-18CB8AB5FF3F}"/>
          </ac:spMkLst>
        </pc:spChg>
        <pc:spChg chg="del">
          <ac:chgData name="Eman EL Laouzi" userId="a43c296467606274" providerId="Windows Live" clId="Web-{8309C018-1836-4861-8A6D-2F5E8A31D1C5}" dt="2025-09-16T00:14:42.760" v="557"/>
          <ac:spMkLst>
            <pc:docMk/>
            <pc:sldMk cId="1589880241" sldId="264"/>
            <ac:spMk id="3" creationId="{63967442-65B4-AAF2-765F-B44BB6A523D6}"/>
          </ac:spMkLst>
        </pc:spChg>
        <pc:spChg chg="add del">
          <ac:chgData name="Eman EL Laouzi" userId="a43c296467606274" providerId="Windows Live" clId="Web-{8309C018-1836-4861-8A6D-2F5E8A31D1C5}" dt="2025-09-16T00:15:02.715" v="559"/>
          <ac:spMkLst>
            <pc:docMk/>
            <pc:sldMk cId="1589880241" sldId="264"/>
            <ac:spMk id="8" creationId="{E91A4D09-EBD9-4471-141C-833B9DB261CF}"/>
          </ac:spMkLst>
        </pc:spChg>
        <pc:spChg chg="add mod">
          <ac:chgData name="Eman EL Laouzi" userId="a43c296467606274" providerId="Windows Live" clId="Web-{8309C018-1836-4861-8A6D-2F5E8A31D1C5}" dt="2025-09-16T00:17:05.598" v="583"/>
          <ac:spMkLst>
            <pc:docMk/>
            <pc:sldMk cId="1589880241" sldId="264"/>
            <ac:spMk id="9" creationId="{01E7164D-A329-837C-EBEE-8637791068D3}"/>
          </ac:spMkLst>
        </pc:spChg>
        <pc:spChg chg="add">
          <ac:chgData name="Eman EL Laouzi" userId="a43c296467606274" providerId="Windows Live" clId="Web-{8309C018-1836-4861-8A6D-2F5E8A31D1C5}" dt="2025-09-16T00:17:05.598" v="583"/>
          <ac:spMkLst>
            <pc:docMk/>
            <pc:sldMk cId="1589880241" sldId="264"/>
            <ac:spMk id="270" creationId="{CD4601C3-018C-4625-8915-EA024C9EB501}"/>
          </ac:spMkLst>
        </pc:spChg>
        <pc:grpChg chg="add del">
          <ac:chgData name="Eman EL Laouzi" userId="a43c296467606274" providerId="Windows Live" clId="Web-{8309C018-1836-4861-8A6D-2F5E8A31D1C5}" dt="2025-09-16T00:16:42.956" v="580"/>
          <ac:grpSpMkLst>
            <pc:docMk/>
            <pc:sldMk cId="1589880241" sldId="264"/>
            <ac:grpSpMk id="12" creationId="{CFEF753B-CA1B-4178-80F5-095B7FEA21C4}"/>
          </ac:grpSpMkLst>
        </pc:grpChg>
        <pc:grpChg chg="add del">
          <ac:chgData name="Eman EL Laouzi" userId="a43c296467606274" providerId="Windows Live" clId="Web-{8309C018-1836-4861-8A6D-2F5E8A31D1C5}" dt="2025-09-16T00:16:42.956" v="580"/>
          <ac:grpSpMkLst>
            <pc:docMk/>
            <pc:sldMk cId="1589880241" sldId="264"/>
            <ac:grpSpMk id="94" creationId="{29858C9E-401F-4216-8087-A25D1B58814D}"/>
          </ac:grpSpMkLst>
        </pc:grpChg>
        <pc:grpChg chg="add">
          <ac:chgData name="Eman EL Laouzi" userId="a43c296467606274" providerId="Windows Live" clId="Web-{8309C018-1836-4861-8A6D-2F5E8A31D1C5}" dt="2025-09-16T00:17:05.598" v="583"/>
          <ac:grpSpMkLst>
            <pc:docMk/>
            <pc:sldMk cId="1589880241" sldId="264"/>
            <ac:grpSpMk id="188" creationId="{FB338E00-EF4D-4386-ABAC-EB8DDBA3A512}"/>
          </ac:grpSpMkLst>
        </pc:grpChg>
        <pc:grpChg chg="add">
          <ac:chgData name="Eman EL Laouzi" userId="a43c296467606274" providerId="Windows Live" clId="Web-{8309C018-1836-4861-8A6D-2F5E8A31D1C5}" dt="2025-09-16T00:17:05.598" v="583"/>
          <ac:grpSpMkLst>
            <pc:docMk/>
            <pc:sldMk cId="1589880241" sldId="264"/>
            <ac:grpSpMk id="272" creationId="{9003A917-90D3-4274-926C-172BE7F8CFB7}"/>
          </ac:grpSpMkLst>
        </pc:grpChg>
        <pc:picChg chg="add mod ord">
          <ac:chgData name="Eman EL Laouzi" userId="a43c296467606274" providerId="Windows Live" clId="Web-{8309C018-1836-4861-8A6D-2F5E8A31D1C5}" dt="2025-09-16T00:17:05.598" v="583"/>
          <ac:picMkLst>
            <pc:docMk/>
            <pc:sldMk cId="1589880241" sldId="264"/>
            <ac:picMk id="4" creationId="{3DA674AE-1512-EE85-B3B8-BAD669F17FEF}"/>
          </ac:picMkLst>
        </pc:picChg>
        <pc:picChg chg="add mod ord modCrop">
          <ac:chgData name="Eman EL Laouzi" userId="a43c296467606274" providerId="Windows Live" clId="Web-{8309C018-1836-4861-8A6D-2F5E8A31D1C5}" dt="2025-09-16T00:17:05.598" v="583"/>
          <ac:picMkLst>
            <pc:docMk/>
            <pc:sldMk cId="1589880241" sldId="264"/>
            <ac:picMk id="5" creationId="{0EDD76C2-E840-FAF9-6E44-1A12456A8362}"/>
          </ac:picMkLst>
        </pc:picChg>
        <pc:picChg chg="add del">
          <ac:chgData name="Eman EL Laouzi" userId="a43c296467606274" providerId="Windows Live" clId="Web-{8309C018-1836-4861-8A6D-2F5E8A31D1C5}" dt="2025-09-16T00:16:42.941" v="579"/>
          <ac:picMkLst>
            <pc:docMk/>
            <pc:sldMk cId="1589880241" sldId="264"/>
            <ac:picMk id="179" creationId="{302549BA-4EBA-46D6-AA90-3D948F7C12E6}"/>
          </ac:picMkLst>
        </pc:picChg>
        <pc:picChg chg="add del">
          <ac:chgData name="Eman EL Laouzi" userId="a43c296467606274" providerId="Windows Live" clId="Web-{8309C018-1836-4861-8A6D-2F5E8A31D1C5}" dt="2025-09-16T00:17:05.598" v="583"/>
          <ac:picMkLst>
            <pc:docMk/>
            <pc:sldMk cId="1589880241" sldId="264"/>
            <ac:picMk id="181" creationId="{302549BA-4EBA-46D6-AA90-3D948F7C12E6}"/>
          </ac:picMkLst>
        </pc:picChg>
        <pc:picChg chg="add">
          <ac:chgData name="Eman EL Laouzi" userId="a43c296467606274" providerId="Windows Live" clId="Web-{8309C018-1836-4861-8A6D-2F5E8A31D1C5}" dt="2025-09-16T00:17:05.598" v="583"/>
          <ac:picMkLst>
            <pc:docMk/>
            <pc:sldMk cId="1589880241" sldId="264"/>
            <ac:picMk id="186" creationId="{C97CCDD1-BC45-41AA-A117-BEC83F55273F}"/>
          </ac:picMkLst>
        </pc:picChg>
      </pc:sldChg>
      <pc:sldChg chg="addSp delSp modSp new mod modTransition setBg">
        <pc:chgData name="Eman EL Laouzi" userId="a43c296467606274" providerId="Windows Live" clId="Web-{8309C018-1836-4861-8A6D-2F5E8A31D1C5}" dt="2025-09-16T01:02:19.315" v="784"/>
        <pc:sldMkLst>
          <pc:docMk/>
          <pc:sldMk cId="3528219550" sldId="265"/>
        </pc:sldMkLst>
        <pc:spChg chg="mod ord">
          <ac:chgData name="Eman EL Laouzi" userId="a43c296467606274" providerId="Windows Live" clId="Web-{8309C018-1836-4861-8A6D-2F5E8A31D1C5}" dt="2025-09-16T00:20:11.559" v="603"/>
          <ac:spMkLst>
            <pc:docMk/>
            <pc:sldMk cId="3528219550" sldId="265"/>
            <ac:spMk id="2" creationId="{C3E7C161-161F-9B87-D541-4FBAAE4C2CE9}"/>
          </ac:spMkLst>
        </pc:spChg>
        <pc:spChg chg="del">
          <ac:chgData name="Eman EL Laouzi" userId="a43c296467606274" providerId="Windows Live" clId="Web-{8309C018-1836-4861-8A6D-2F5E8A31D1C5}" dt="2025-09-16T00:18:04.476" v="586"/>
          <ac:spMkLst>
            <pc:docMk/>
            <pc:sldMk cId="3528219550" sldId="265"/>
            <ac:spMk id="3" creationId="{42DCD899-D358-DDA7-4628-B69D485899E0}"/>
          </ac:spMkLst>
        </pc:spChg>
        <pc:spChg chg="add mod ord">
          <ac:chgData name="Eman EL Laouzi" userId="a43c296467606274" providerId="Windows Live" clId="Web-{8309C018-1836-4861-8A6D-2F5E8A31D1C5}" dt="2025-09-16T00:20:11.559" v="603"/>
          <ac:spMkLst>
            <pc:docMk/>
            <pc:sldMk cId="3528219550" sldId="265"/>
            <ac:spMk id="5" creationId="{3E8C660B-5F02-D705-6CF4-1CDF031AC439}"/>
          </ac:spMkLst>
        </pc:spChg>
        <pc:spChg chg="add del">
          <ac:chgData name="Eman EL Laouzi" userId="a43c296467606274" providerId="Windows Live" clId="Web-{8309C018-1836-4861-8A6D-2F5E8A31D1C5}" dt="2025-09-16T00:20:11.559" v="603"/>
          <ac:spMkLst>
            <pc:docMk/>
            <pc:sldMk cId="3528219550" sldId="265"/>
            <ac:spMk id="12" creationId="{9CDA5D36-CABB-4B66-A6AE-98C32891CABA}"/>
          </ac:spMkLst>
        </pc:spChg>
        <pc:spChg chg="add del">
          <ac:chgData name="Eman EL Laouzi" userId="a43c296467606274" providerId="Windows Live" clId="Web-{8309C018-1836-4861-8A6D-2F5E8A31D1C5}" dt="2025-09-16T00:20:11.559" v="603"/>
          <ac:spMkLst>
            <pc:docMk/>
            <pc:sldMk cId="3528219550" sldId="265"/>
            <ac:spMk id="14" creationId="{D3610325-2E01-4A10-9699-F3F047A5D1D7}"/>
          </ac:spMkLst>
        </pc:spChg>
        <pc:spChg chg="add del">
          <ac:chgData name="Eman EL Laouzi" userId="a43c296467606274" providerId="Windows Live" clId="Web-{8309C018-1836-4861-8A6D-2F5E8A31D1C5}" dt="2025-09-16T00:20:28.216" v="606"/>
          <ac:spMkLst>
            <pc:docMk/>
            <pc:sldMk cId="3528219550" sldId="265"/>
            <ac:spMk id="103" creationId="{29E3F1F7-82C5-44BF-9A2E-4F4DA1D59062}"/>
          </ac:spMkLst>
        </pc:spChg>
        <pc:spChg chg="add del">
          <ac:chgData name="Eman EL Laouzi" userId="a43c296467606274" providerId="Windows Live" clId="Web-{8309C018-1836-4861-8A6D-2F5E8A31D1C5}" dt="2025-09-16T00:20:28.216" v="606"/>
          <ac:spMkLst>
            <pc:docMk/>
            <pc:sldMk cId="3528219550" sldId="265"/>
            <ac:spMk id="105" creationId="{FE24DEC4-3935-490A-9B9A-82FDAFBE1D22}"/>
          </ac:spMkLst>
        </pc:spChg>
        <pc:spChg chg="add">
          <ac:chgData name="Eman EL Laouzi" userId="a43c296467606274" providerId="Windows Live" clId="Web-{8309C018-1836-4861-8A6D-2F5E8A31D1C5}" dt="2025-09-16T00:20:28.216" v="606"/>
          <ac:spMkLst>
            <pc:docMk/>
            <pc:sldMk cId="3528219550" sldId="265"/>
            <ac:spMk id="194" creationId="{29E3F1F7-82C5-44BF-9A2E-4F4DA1D59062}"/>
          </ac:spMkLst>
        </pc:spChg>
        <pc:spChg chg="add">
          <ac:chgData name="Eman EL Laouzi" userId="a43c296467606274" providerId="Windows Live" clId="Web-{8309C018-1836-4861-8A6D-2F5E8A31D1C5}" dt="2025-09-16T00:20:28.216" v="606"/>
          <ac:spMkLst>
            <pc:docMk/>
            <pc:sldMk cId="3528219550" sldId="265"/>
            <ac:spMk id="196" creationId="{FE24DEC4-3935-490A-9B9A-82FDAFBE1D22}"/>
          </ac:spMkLst>
        </pc:spChg>
        <pc:grpChg chg="add">
          <ac:chgData name="Eman EL Laouzi" userId="a43c296467606274" providerId="Windows Live" clId="Web-{8309C018-1836-4861-8A6D-2F5E8A31D1C5}" dt="2025-09-16T00:19:01.541" v="596"/>
          <ac:grpSpMkLst>
            <pc:docMk/>
            <pc:sldMk cId="3528219550" sldId="265"/>
            <ac:grpSpMk id="16" creationId="{5603367D-E67B-4C5F-B32C-A4DCE175E18C}"/>
          </ac:grpSpMkLst>
        </pc:grpChg>
        <pc:grpChg chg="del">
          <ac:chgData name="Eman EL Laouzi" userId="a43c296467606274" providerId="Windows Live" clId="Web-{8309C018-1836-4861-8A6D-2F5E8A31D1C5}" dt="2025-09-16T00:20:28.216" v="606"/>
          <ac:grpSpMkLst>
            <pc:docMk/>
            <pc:sldMk cId="3528219550" sldId="265"/>
            <ac:grpSpMk id="107" creationId="{4C153385-0067-47AC-A00C-A183959AAFE6}"/>
          </ac:grpSpMkLst>
        </pc:grpChg>
        <pc:picChg chg="add mod ord modCrop">
          <ac:chgData name="Eman EL Laouzi" userId="a43c296467606274" providerId="Windows Live" clId="Web-{8309C018-1836-4861-8A6D-2F5E8A31D1C5}" dt="2025-09-16T00:21:00.513" v="610" actId="14100"/>
          <ac:picMkLst>
            <pc:docMk/>
            <pc:sldMk cId="3528219550" sldId="265"/>
            <ac:picMk id="4" creationId="{7D34D21E-738C-CDCB-1DE7-6CBD9ACD86EF}"/>
          </ac:picMkLst>
        </pc:picChg>
        <pc:picChg chg="add del">
          <ac:chgData name="Eman EL Laouzi" userId="a43c296467606274" providerId="Windows Live" clId="Web-{8309C018-1836-4861-8A6D-2F5E8A31D1C5}" dt="2025-09-16T00:20:11.559" v="603"/>
          <ac:picMkLst>
            <pc:docMk/>
            <pc:sldMk cId="3528219550" sldId="265"/>
            <ac:picMk id="10" creationId="{F3812132-56AD-436D-A522-B55990A6A8E0}"/>
          </ac:picMkLst>
        </pc:picChg>
        <pc:picChg chg="add del">
          <ac:chgData name="Eman EL Laouzi" userId="a43c296467606274" providerId="Windows Live" clId="Web-{8309C018-1836-4861-8A6D-2F5E8A31D1C5}" dt="2025-09-16T00:20:28.216" v="606"/>
          <ac:picMkLst>
            <pc:docMk/>
            <pc:sldMk cId="3528219550" sldId="265"/>
            <ac:picMk id="99" creationId="{54E66219-DD19-4776-A661-5538EE74F4BC}"/>
          </ac:picMkLst>
        </pc:picChg>
        <pc:picChg chg="add del">
          <ac:chgData name="Eman EL Laouzi" userId="a43c296467606274" providerId="Windows Live" clId="Web-{8309C018-1836-4861-8A6D-2F5E8A31D1C5}" dt="2025-09-16T00:20:28.216" v="606"/>
          <ac:picMkLst>
            <pc:docMk/>
            <pc:sldMk cId="3528219550" sldId="265"/>
            <ac:picMk id="101" creationId="{D5DC997E-91E8-45E5-B29D-7BB363396F23}"/>
          </ac:picMkLst>
        </pc:picChg>
        <pc:picChg chg="add">
          <ac:chgData name="Eman EL Laouzi" userId="a43c296467606274" providerId="Windows Live" clId="Web-{8309C018-1836-4861-8A6D-2F5E8A31D1C5}" dt="2025-09-16T00:20:28.216" v="606"/>
          <ac:picMkLst>
            <pc:docMk/>
            <pc:sldMk cId="3528219550" sldId="265"/>
            <ac:picMk id="190" creationId="{54E66219-DD19-4776-A661-5538EE74F4BC}"/>
          </ac:picMkLst>
        </pc:picChg>
        <pc:picChg chg="add">
          <ac:chgData name="Eman EL Laouzi" userId="a43c296467606274" providerId="Windows Live" clId="Web-{8309C018-1836-4861-8A6D-2F5E8A31D1C5}" dt="2025-09-16T00:20:28.216" v="606"/>
          <ac:picMkLst>
            <pc:docMk/>
            <pc:sldMk cId="3528219550" sldId="265"/>
            <ac:picMk id="192" creationId="{D5DC997E-91E8-45E5-B29D-7BB363396F23}"/>
          </ac:picMkLst>
        </pc:picChg>
      </pc:sldChg>
      <pc:sldChg chg="addSp modSp new mod modTransition setBg">
        <pc:chgData name="Eman EL Laouzi" userId="a43c296467606274" providerId="Windows Live" clId="Web-{8309C018-1836-4861-8A6D-2F5E8A31D1C5}" dt="2025-09-16T01:02:19.315" v="784"/>
        <pc:sldMkLst>
          <pc:docMk/>
          <pc:sldMk cId="4237228059" sldId="266"/>
        </pc:sldMkLst>
        <pc:spChg chg="mod">
          <ac:chgData name="Eman EL Laouzi" userId="a43c296467606274" providerId="Windows Live" clId="Web-{8309C018-1836-4861-8A6D-2F5E8A31D1C5}" dt="2025-09-16T00:22:41.271" v="622" actId="20577"/>
          <ac:spMkLst>
            <pc:docMk/>
            <pc:sldMk cId="4237228059" sldId="266"/>
            <ac:spMk id="2" creationId="{FB19D934-6E1D-80D9-3A59-D55DB593897D}"/>
          </ac:spMkLst>
        </pc:spChg>
        <pc:spChg chg="mod">
          <ac:chgData name="Eman EL Laouzi" userId="a43c296467606274" providerId="Windows Live" clId="Web-{8309C018-1836-4861-8A6D-2F5E8A31D1C5}" dt="2025-09-16T00:22:49.803" v="623" actId="20577"/>
          <ac:spMkLst>
            <pc:docMk/>
            <pc:sldMk cId="4237228059" sldId="266"/>
            <ac:spMk id="3" creationId="{DE222CF7-52CA-BC4B-8C30-F233DD4A3462}"/>
          </ac:spMkLst>
        </pc:spChg>
        <pc:spChg chg="add">
          <ac:chgData name="Eman EL Laouzi" userId="a43c296467606274" providerId="Windows Live" clId="Web-{8309C018-1836-4861-8A6D-2F5E8A31D1C5}" dt="2025-09-16T00:22:03.406" v="616"/>
          <ac:spMkLst>
            <pc:docMk/>
            <pc:sldMk cId="4237228059" sldId="266"/>
            <ac:spMk id="11" creationId="{91D0B925-2B82-4283-9A4B-26D75B37C1F8}"/>
          </ac:spMkLst>
        </pc:spChg>
        <pc:spChg chg="add">
          <ac:chgData name="Eman EL Laouzi" userId="a43c296467606274" providerId="Windows Live" clId="Web-{8309C018-1836-4861-8A6D-2F5E8A31D1C5}" dt="2025-09-16T00:22:03.406" v="616"/>
          <ac:spMkLst>
            <pc:docMk/>
            <pc:sldMk cId="4237228059" sldId="266"/>
            <ac:spMk id="13" creationId="{9CA437C7-84DA-4869-8B01-ED2D78490B03}"/>
          </ac:spMkLst>
        </pc:spChg>
        <pc:grpChg chg="add">
          <ac:chgData name="Eman EL Laouzi" userId="a43c296467606274" providerId="Windows Live" clId="Web-{8309C018-1836-4861-8A6D-2F5E8A31D1C5}" dt="2025-09-16T00:22:03.406" v="616"/>
          <ac:grpSpMkLst>
            <pc:docMk/>
            <pc:sldMk cId="4237228059" sldId="266"/>
            <ac:grpSpMk id="15" creationId="{08E49678-F167-49BE-9F7A-693F682C20BA}"/>
          </ac:grpSpMkLst>
        </pc:grpChg>
        <pc:picChg chg="add mod">
          <ac:chgData name="Eman EL Laouzi" userId="a43c296467606274" providerId="Windows Live" clId="Web-{8309C018-1836-4861-8A6D-2F5E8A31D1C5}" dt="2025-09-16T00:22:21.578" v="618" actId="1076"/>
          <ac:picMkLst>
            <pc:docMk/>
            <pc:sldMk cId="4237228059" sldId="266"/>
            <ac:picMk id="4" creationId="{ADA49614-9E09-2EC3-15DA-49DF47365CE4}"/>
          </ac:picMkLst>
        </pc:picChg>
        <pc:picChg chg="add">
          <ac:chgData name="Eman EL Laouzi" userId="a43c296467606274" providerId="Windows Live" clId="Web-{8309C018-1836-4861-8A6D-2F5E8A31D1C5}" dt="2025-09-16T00:22:03.406" v="616"/>
          <ac:picMkLst>
            <pc:docMk/>
            <pc:sldMk cId="4237228059" sldId="266"/>
            <ac:picMk id="9" creationId="{F3812132-56AD-436D-A522-B55990A6A8E0}"/>
          </ac:picMkLst>
        </pc:picChg>
      </pc:sldChg>
      <pc:sldChg chg="addSp delSp modSp new mod modTransition setBg setClrOvrMap">
        <pc:chgData name="Eman EL Laouzi" userId="a43c296467606274" providerId="Windows Live" clId="Web-{8309C018-1836-4861-8A6D-2F5E8A31D1C5}" dt="2025-09-16T01:02:19.315" v="784"/>
        <pc:sldMkLst>
          <pc:docMk/>
          <pc:sldMk cId="1695530134" sldId="267"/>
        </pc:sldMkLst>
        <pc:spChg chg="mod">
          <ac:chgData name="Eman EL Laouzi" userId="a43c296467606274" providerId="Windows Live" clId="Web-{8309C018-1836-4861-8A6D-2F5E8A31D1C5}" dt="2025-09-16T00:30:13.897" v="629" actId="20577"/>
          <ac:spMkLst>
            <pc:docMk/>
            <pc:sldMk cId="1695530134" sldId="267"/>
            <ac:spMk id="2" creationId="{C5EDD943-BCF5-2C7A-4C6C-56A7715EEE7C}"/>
          </ac:spMkLst>
        </pc:spChg>
        <pc:spChg chg="del">
          <ac:chgData name="Eman EL Laouzi" userId="a43c296467606274" providerId="Windows Live" clId="Web-{8309C018-1836-4861-8A6D-2F5E8A31D1C5}" dt="2025-09-16T00:29:31.209" v="625"/>
          <ac:spMkLst>
            <pc:docMk/>
            <pc:sldMk cId="1695530134" sldId="267"/>
            <ac:spMk id="3" creationId="{ED07A742-FBC0-502D-CFBA-BB34B2759B3D}"/>
          </ac:spMkLst>
        </pc:spChg>
        <pc:spChg chg="add del">
          <ac:chgData name="Eman EL Laouzi" userId="a43c296467606274" providerId="Windows Live" clId="Web-{8309C018-1836-4861-8A6D-2F5E8A31D1C5}" dt="2025-09-16T00:29:41.397" v="627"/>
          <ac:spMkLst>
            <pc:docMk/>
            <pc:sldMk cId="1695530134" sldId="267"/>
            <ac:spMk id="10" creationId="{0F80BA6A-9E4C-4A53-9C2E-FFC66DF85242}"/>
          </ac:spMkLst>
        </pc:spChg>
        <pc:spChg chg="add del">
          <ac:chgData name="Eman EL Laouzi" userId="a43c296467606274" providerId="Windows Live" clId="Web-{8309C018-1836-4861-8A6D-2F5E8A31D1C5}" dt="2025-09-16T00:29:41.397" v="627"/>
          <ac:spMkLst>
            <pc:docMk/>
            <pc:sldMk cId="1695530134" sldId="267"/>
            <ac:spMk id="12" creationId="{331A6988-4CC3-42CD-9431-EDE8BA82AF35}"/>
          </ac:spMkLst>
        </pc:spChg>
        <pc:graphicFrameChg chg="add mod ord modGraphic">
          <ac:chgData name="Eman EL Laouzi" userId="a43c296467606274" providerId="Windows Live" clId="Web-{8309C018-1836-4861-8A6D-2F5E8A31D1C5}" dt="2025-09-16T00:29:41.412" v="628"/>
          <ac:graphicFrameMkLst>
            <pc:docMk/>
            <pc:sldMk cId="1695530134" sldId="267"/>
            <ac:graphicFrameMk id="5" creationId="{78A05C7B-62A4-EED8-24AD-1EFF01D28BD7}"/>
          </ac:graphicFrameMkLst>
        </pc:graphicFrameChg>
      </pc:sldChg>
      <pc:sldChg chg="addSp delSp modSp new mod modTransition setBg">
        <pc:chgData name="Eman EL Laouzi" userId="a43c296467606274" providerId="Windows Live" clId="Web-{8309C018-1836-4861-8A6D-2F5E8A31D1C5}" dt="2025-09-16T01:02:19.315" v="784"/>
        <pc:sldMkLst>
          <pc:docMk/>
          <pc:sldMk cId="788246801" sldId="268"/>
        </pc:sldMkLst>
        <pc:spChg chg="mod">
          <ac:chgData name="Eman EL Laouzi" userId="a43c296467606274" providerId="Windows Live" clId="Web-{8309C018-1836-4861-8A6D-2F5E8A31D1C5}" dt="2025-09-16T00:44:21.814" v="644"/>
          <ac:spMkLst>
            <pc:docMk/>
            <pc:sldMk cId="788246801" sldId="268"/>
            <ac:spMk id="2" creationId="{F9D19D88-F8CE-448F-3F06-21DE16910323}"/>
          </ac:spMkLst>
        </pc:spChg>
        <pc:spChg chg="mod">
          <ac:chgData name="Eman EL Laouzi" userId="a43c296467606274" providerId="Windows Live" clId="Web-{8309C018-1836-4861-8A6D-2F5E8A31D1C5}" dt="2025-09-16T00:50:32.226" v="688"/>
          <ac:spMkLst>
            <pc:docMk/>
            <pc:sldMk cId="788246801" sldId="268"/>
            <ac:spMk id="3" creationId="{DADC79F8-F5B7-72E3-C6E0-C7E3A08273FF}"/>
          </ac:spMkLst>
        </pc:spChg>
        <pc:spChg chg="add del">
          <ac:chgData name="Eman EL Laouzi" userId="a43c296467606274" providerId="Windows Live" clId="Web-{8309C018-1836-4861-8A6D-2F5E8A31D1C5}" dt="2025-09-16T00:50:32.226" v="688"/>
          <ac:spMkLst>
            <pc:docMk/>
            <pc:sldMk cId="788246801" sldId="268"/>
            <ac:spMk id="9" creationId="{CB8A2D2F-E1F1-4E78-9C06-4F6E775827A2}"/>
          </ac:spMkLst>
        </pc:spChg>
        <pc:spChg chg="add">
          <ac:chgData name="Eman EL Laouzi" userId="a43c296467606274" providerId="Windows Live" clId="Web-{8309C018-1836-4861-8A6D-2F5E8A31D1C5}" dt="2025-09-16T00:50:32.226" v="688"/>
          <ac:spMkLst>
            <pc:docMk/>
            <pc:sldMk cId="788246801" sldId="268"/>
            <ac:spMk id="16" creationId="{CB8A2D2F-E1F1-4E78-9C06-4F6E775827A2}"/>
          </ac:spMkLst>
        </pc:spChg>
        <pc:picChg chg="add del mod ord">
          <ac:chgData name="Eman EL Laouzi" userId="a43c296467606274" providerId="Windows Live" clId="Web-{8309C018-1836-4861-8A6D-2F5E8A31D1C5}" dt="2025-09-16T00:50:16.179" v="687"/>
          <ac:picMkLst>
            <pc:docMk/>
            <pc:sldMk cId="788246801" sldId="268"/>
            <ac:picMk id="4" creationId="{F10EF82F-C995-3A2F-41F1-B0DC8ECB9432}"/>
          </ac:picMkLst>
        </pc:picChg>
        <pc:picChg chg="add mod ord">
          <ac:chgData name="Eman EL Laouzi" userId="a43c296467606274" providerId="Windows Live" clId="Web-{8309C018-1836-4861-8A6D-2F5E8A31D1C5}" dt="2025-09-16T00:50:32.226" v="688"/>
          <ac:picMkLst>
            <pc:docMk/>
            <pc:sldMk cId="788246801" sldId="268"/>
            <ac:picMk id="5" creationId="{BE9B6E1E-F4F7-A6E4-7E7B-B83AAFA7790C}"/>
          </ac:picMkLst>
        </pc:picChg>
        <pc:picChg chg="add del">
          <ac:chgData name="Eman EL Laouzi" userId="a43c296467606274" providerId="Windows Live" clId="Web-{8309C018-1836-4861-8A6D-2F5E8A31D1C5}" dt="2025-09-16T00:50:32.226" v="688"/>
          <ac:picMkLst>
            <pc:docMk/>
            <pc:sldMk cId="788246801" sldId="268"/>
            <ac:picMk id="11" creationId="{B5CDF84C-3B2B-4B7B-B13B-B77B2599CF56}"/>
          </ac:picMkLst>
        </pc:picChg>
        <pc:picChg chg="add">
          <ac:chgData name="Eman EL Laouzi" userId="a43c296467606274" providerId="Windows Live" clId="Web-{8309C018-1836-4861-8A6D-2F5E8A31D1C5}" dt="2025-09-16T00:50:32.226" v="688"/>
          <ac:picMkLst>
            <pc:docMk/>
            <pc:sldMk cId="788246801" sldId="268"/>
            <ac:picMk id="18" creationId="{B5CDF84C-3B2B-4B7B-B13B-B77B2599CF56}"/>
          </ac:picMkLst>
        </pc:picChg>
      </pc:sldChg>
      <pc:sldChg chg="addSp delSp modSp new mod modTransition setBg">
        <pc:chgData name="Eman EL Laouzi" userId="a43c296467606274" providerId="Windows Live" clId="Web-{8309C018-1836-4861-8A6D-2F5E8A31D1C5}" dt="2025-09-16T01:02:19.315" v="784"/>
        <pc:sldMkLst>
          <pc:docMk/>
          <pc:sldMk cId="1524140378" sldId="269"/>
        </pc:sldMkLst>
        <pc:spChg chg="del">
          <ac:chgData name="Eman EL Laouzi" userId="a43c296467606274" providerId="Windows Live" clId="Web-{8309C018-1836-4861-8A6D-2F5E8A31D1C5}" dt="2025-09-16T00:48:29.433" v="675"/>
          <ac:spMkLst>
            <pc:docMk/>
            <pc:sldMk cId="1524140378" sldId="269"/>
            <ac:spMk id="2" creationId="{4ED6F63E-CFE1-7FE5-E62E-ED511E4BAB59}"/>
          </ac:spMkLst>
        </pc:spChg>
        <pc:spChg chg="mod ord">
          <ac:chgData name="Eman EL Laouzi" userId="a43c296467606274" providerId="Windows Live" clId="Web-{8309C018-1836-4861-8A6D-2F5E8A31D1C5}" dt="2025-09-16T00:54:25.412" v="714" actId="1076"/>
          <ac:spMkLst>
            <pc:docMk/>
            <pc:sldMk cId="1524140378" sldId="269"/>
            <ac:spMk id="3" creationId="{FB0497F7-853E-F171-8D15-50CB2C2B6255}"/>
          </ac:spMkLst>
        </pc:spChg>
        <pc:spChg chg="add">
          <ac:chgData name="Eman EL Laouzi" userId="a43c296467606274" providerId="Windows Live" clId="Web-{8309C018-1836-4861-8A6D-2F5E8A31D1C5}" dt="2025-09-16T00:49:30.832" v="685"/>
          <ac:spMkLst>
            <pc:docMk/>
            <pc:sldMk cId="1524140378" sldId="269"/>
            <ac:spMk id="10" creationId="{CB8A2D2F-E1F1-4E78-9C06-4F6E775827A2}"/>
          </ac:spMkLst>
        </pc:spChg>
        <pc:picChg chg="add mod">
          <ac:chgData name="Eman EL Laouzi" userId="a43c296467606274" providerId="Windows Live" clId="Web-{8309C018-1836-4861-8A6D-2F5E8A31D1C5}" dt="2025-09-16T00:54:02.239" v="712" actId="1076"/>
          <ac:picMkLst>
            <pc:docMk/>
            <pc:sldMk cId="1524140378" sldId="269"/>
            <ac:picMk id="5" creationId="{4C644130-2794-DF9E-C29A-79BE7537961F}"/>
          </ac:picMkLst>
        </pc:picChg>
        <pc:picChg chg="add">
          <ac:chgData name="Eman EL Laouzi" userId="a43c296467606274" providerId="Windows Live" clId="Web-{8309C018-1836-4861-8A6D-2F5E8A31D1C5}" dt="2025-09-16T00:49:30.832" v="685"/>
          <ac:picMkLst>
            <pc:docMk/>
            <pc:sldMk cId="1524140378" sldId="269"/>
            <ac:picMk id="12" creationId="{B5CDF84C-3B2B-4B7B-B13B-B77B2599CF56}"/>
          </ac:picMkLst>
        </pc:picChg>
      </pc:sldChg>
      <pc:sldChg chg="addSp modSp new mod modTransition setBg">
        <pc:chgData name="Eman EL Laouzi" userId="a43c296467606274" providerId="Windows Live" clId="Web-{8309C018-1836-4861-8A6D-2F5E8A31D1C5}" dt="2025-09-16T01:02:19.315" v="784"/>
        <pc:sldMkLst>
          <pc:docMk/>
          <pc:sldMk cId="3142938303" sldId="270"/>
        </pc:sldMkLst>
        <pc:spChg chg="mod">
          <ac:chgData name="Eman EL Laouzi" userId="a43c296467606274" providerId="Windows Live" clId="Web-{8309C018-1836-4861-8A6D-2F5E8A31D1C5}" dt="2025-09-16T00:56:34.681" v="719"/>
          <ac:spMkLst>
            <pc:docMk/>
            <pc:sldMk cId="3142938303" sldId="270"/>
            <ac:spMk id="2" creationId="{37ABB4F8-6026-CB1F-94AE-27FCED8BF0F4}"/>
          </ac:spMkLst>
        </pc:spChg>
        <pc:spChg chg="mod">
          <ac:chgData name="Eman EL Laouzi" userId="a43c296467606274" providerId="Windows Live" clId="Web-{8309C018-1836-4861-8A6D-2F5E8A31D1C5}" dt="2025-09-16T00:56:34.681" v="719"/>
          <ac:spMkLst>
            <pc:docMk/>
            <pc:sldMk cId="3142938303" sldId="270"/>
            <ac:spMk id="3" creationId="{25DBFEA2-F006-1323-4760-03C70A56CB97}"/>
          </ac:spMkLst>
        </pc:spChg>
        <pc:spChg chg="add">
          <ac:chgData name="Eman EL Laouzi" userId="a43c296467606274" providerId="Windows Live" clId="Web-{8309C018-1836-4861-8A6D-2F5E8A31D1C5}" dt="2025-09-16T00:56:34.681" v="719"/>
          <ac:spMkLst>
            <pc:docMk/>
            <pc:sldMk cId="3142938303" sldId="270"/>
            <ac:spMk id="8" creationId="{50E53EDA-3B94-4F6B-9E86-D3BB9EBB9616}"/>
          </ac:spMkLst>
        </pc:spChg>
        <pc:cxnChg chg="add">
          <ac:chgData name="Eman EL Laouzi" userId="a43c296467606274" providerId="Windows Live" clId="Web-{8309C018-1836-4861-8A6D-2F5E8A31D1C5}" dt="2025-09-16T00:56:34.681" v="719"/>
          <ac:cxnSpMkLst>
            <pc:docMk/>
            <pc:sldMk cId="3142938303" sldId="270"/>
            <ac:cxnSpMk id="10" creationId="{30EFD79F-7790-479B-B7DB-BD0D8C101DDD}"/>
          </ac:cxnSpMkLst>
        </pc:cxnChg>
      </pc:sldChg>
      <pc:sldMasterChg chg="del delSldLayout">
        <pc:chgData name="Eman EL Laouzi" userId="a43c296467606274" providerId="Windows Live" clId="Web-{8309C018-1836-4861-8A6D-2F5E8A31D1C5}" dt="2025-09-15T22:44:02.192" v="0"/>
        <pc:sldMasterMkLst>
          <pc:docMk/>
          <pc:sldMasterMk cId="2460954070" sldId="2147483660"/>
        </pc:sldMasterMkLst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Eman EL Laouzi" userId="a43c296467606274" providerId="Windows Live" clId="Web-{8309C018-1836-4861-8A6D-2F5E8A31D1C5}" dt="2025-09-15T22:44:02.192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Eman EL Laouzi" userId="a43c296467606274" providerId="Windows Live" clId="Web-{8309C018-1836-4861-8A6D-2F5E8A31D1C5}" dt="2025-09-15T23:52:51.909" v="366"/>
        <pc:sldMasterMkLst>
          <pc:docMk/>
          <pc:sldMasterMk cId="601841901" sldId="2147483685"/>
        </pc:sldMasterMkLst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14398103" sldId="2147483674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80012586" sldId="2147483675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4226447206" sldId="2147483676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1792799075" sldId="2147483677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1472039330" sldId="2147483678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175657211" sldId="2147483679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2712239682" sldId="2147483680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82513268" sldId="2147483681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3252116427" sldId="2147483682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1944430570" sldId="2147483683"/>
          </pc:sldLayoutMkLst>
        </pc:sldLayoutChg>
        <pc:sldLayoutChg chg="add del">
          <pc:chgData name="Eman EL Laouzi" userId="a43c296467606274" providerId="Windows Live" clId="Web-{8309C018-1836-4861-8A6D-2F5E8A31D1C5}" dt="2025-09-15T23:52:51.909" v="366"/>
          <pc:sldLayoutMkLst>
            <pc:docMk/>
            <pc:sldMasterMk cId="601841901" sldId="2147483685"/>
            <pc:sldLayoutMk cId="2827699493" sldId="2147483684"/>
          </pc:sldLayoutMkLst>
        </pc:sldLayoutChg>
      </pc:sldMasterChg>
      <pc:sldMasterChg chg="add del addSldLayout delSldLayout modSldLayout">
        <pc:chgData name="Eman EL Laouzi" userId="a43c296467606274" providerId="Windows Live" clId="Web-{8309C018-1836-4861-8A6D-2F5E8A31D1C5}" dt="2025-09-15T23:52:59.238" v="367"/>
        <pc:sldMasterMkLst>
          <pc:docMk/>
          <pc:sldMasterMk cId="741896804" sldId="2147483686"/>
        </pc:sldMasterMkLst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1018836129" sldId="214748368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4272588485" sldId="214748368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1569254304" sldId="214748368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2119553041" sldId="214748369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505283073" sldId="214748369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1035524702" sldId="214748369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803003905" sldId="2147483693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4164613957" sldId="2147483694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440003158" sldId="2147483695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3106575519" sldId="2147483696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365159027" sldId="214748369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3891013906" sldId="214748369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3257032076" sldId="214748369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2784383141" sldId="214748370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3182849877" sldId="214748370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340562442" sldId="214748370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59.238" v="367"/>
          <pc:sldLayoutMkLst>
            <pc:docMk/>
            <pc:sldMasterMk cId="741896804" sldId="2147483686"/>
            <pc:sldLayoutMk cId="3052050237" sldId="2147483703"/>
          </pc:sldLayoutMkLst>
        </pc:sldLayoutChg>
      </pc:sldMasterChg>
      <pc:sldMasterChg chg="add del addSldLayout delSldLayout modSldLayout">
        <pc:chgData name="Eman EL Laouzi" userId="a43c296467606274" providerId="Windows Live" clId="Web-{8309C018-1836-4861-8A6D-2F5E8A31D1C5}" dt="2025-09-15T23:52:37.659" v="365"/>
        <pc:sldMasterMkLst>
          <pc:docMk/>
          <pc:sldMasterMk cId="1181105077" sldId="2147483686"/>
        </pc:sldMasterMkLst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2169934143" sldId="214748368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664168859" sldId="214748368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158760628" sldId="214748368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646927138" sldId="214748369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1010077415" sldId="214748369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434285312" sldId="214748369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852978688" sldId="2147483693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3005428932" sldId="2147483694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3390605638" sldId="2147483695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393625855" sldId="2147483696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659" v="365"/>
          <pc:sldLayoutMkLst>
            <pc:docMk/>
            <pc:sldMasterMk cId="1181105077" sldId="2147483686"/>
            <pc:sldLayoutMk cId="3367369539" sldId="2147483697"/>
          </pc:sldLayoutMkLst>
        </pc:sldLayoutChg>
      </pc:sldMasterChg>
      <pc:sldMasterChg chg="add del addSldLayout delSldLayout modSldLayout">
        <pc:chgData name="Eman EL Laouzi" userId="a43c296467606274" providerId="Windows Live" clId="Web-{8309C018-1836-4861-8A6D-2F5E8A31D1C5}" dt="2025-09-15T23:52:37.362" v="364"/>
        <pc:sldMasterMkLst>
          <pc:docMk/>
          <pc:sldMasterMk cId="2665768797" sldId="2147483698"/>
        </pc:sldMasterMkLst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575211385" sldId="214748369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3166162158" sldId="214748370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3246717164" sldId="214748370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991700006" sldId="214748370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142915300" sldId="2147483703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3678531985" sldId="2147483704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1695578662" sldId="2147483705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2035728735" sldId="2147483706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731978726" sldId="214748370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1891255923" sldId="214748370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7.362" v="364"/>
          <pc:sldLayoutMkLst>
            <pc:docMk/>
            <pc:sldMasterMk cId="2665768797" sldId="2147483698"/>
            <pc:sldLayoutMk cId="2263298922" sldId="2147483709"/>
          </pc:sldLayoutMkLst>
        </pc:sldLayoutChg>
      </pc:sldMasterChg>
      <pc:sldMasterChg chg="add modTransition addSldLayout modSldLayout">
        <pc:chgData name="Eman EL Laouzi" userId="a43c296467606274" providerId="Windows Live" clId="Web-{8309C018-1836-4861-8A6D-2F5E8A31D1C5}" dt="2025-09-16T01:02:19.315" v="784"/>
        <pc:sldMasterMkLst>
          <pc:docMk/>
          <pc:sldMasterMk cId="3635338074" sldId="2147483704"/>
        </pc:sldMasterMkLst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613562002" sldId="2147483705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2930393753" sldId="2147483706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514662237" sldId="2147483707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1397353601" sldId="2147483708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1405061105" sldId="2147483709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2073634309" sldId="2147483710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3406808306" sldId="2147483711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3918455024" sldId="2147483712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292420689" sldId="2147483713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3090327975" sldId="2147483714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2259014845" sldId="2147483715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3446103280" sldId="2147483716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2216803454" sldId="2147483717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1202840038" sldId="2147483718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2468124739" sldId="2147483719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1179171903" sldId="2147483720"/>
          </pc:sldLayoutMkLst>
        </pc:sldLayoutChg>
        <pc:sldLayoutChg chg="add mod replId modTransition">
          <pc:chgData name="Eman EL Laouzi" userId="a43c296467606274" providerId="Windows Live" clId="Web-{8309C018-1836-4861-8A6D-2F5E8A31D1C5}" dt="2025-09-16T01:02:19.315" v="784"/>
          <pc:sldLayoutMkLst>
            <pc:docMk/>
            <pc:sldMasterMk cId="3635338074" sldId="2147483704"/>
            <pc:sldLayoutMk cId="3189076458" sldId="2147483721"/>
          </pc:sldLayoutMkLst>
        </pc:sldLayoutChg>
      </pc:sldMasterChg>
      <pc:sldMasterChg chg="add del addSldLayout delSldLayout modSldLayout">
        <pc:chgData name="Eman EL Laouzi" userId="a43c296467606274" providerId="Windows Live" clId="Web-{8309C018-1836-4861-8A6D-2F5E8A31D1C5}" dt="2025-09-15T23:52:35.049" v="363"/>
        <pc:sldMasterMkLst>
          <pc:docMk/>
          <pc:sldMasterMk cId="1971322670" sldId="2147483710"/>
        </pc:sldMasterMkLst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3858537866" sldId="214748371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2020384322" sldId="214748371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2452948600" sldId="2147483713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3528549585" sldId="2147483714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454709613" sldId="2147483715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353924895" sldId="2147483716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1792790073" sldId="214748371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57345732" sldId="214748371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3671263429" sldId="214748371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1492220437" sldId="214748372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5.049" v="363"/>
          <pc:sldLayoutMkLst>
            <pc:docMk/>
            <pc:sldMasterMk cId="1971322670" sldId="2147483710"/>
            <pc:sldLayoutMk cId="1447603083" sldId="2147483721"/>
          </pc:sldLayoutMkLst>
        </pc:sldLayoutChg>
      </pc:sldMasterChg>
      <pc:sldMasterChg chg="add del addSldLayout delSldLayout modSldLayout">
        <pc:chgData name="Eman EL Laouzi" userId="a43c296467606274" providerId="Windows Live" clId="Web-{8309C018-1836-4861-8A6D-2F5E8A31D1C5}" dt="2025-09-15T23:52:32.893" v="362"/>
        <pc:sldMasterMkLst>
          <pc:docMk/>
          <pc:sldMasterMk cId="261097490" sldId="2147483722"/>
        </pc:sldMasterMkLst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1694402792" sldId="2147483723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403325837" sldId="2147483724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1416229349" sldId="2147483725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596493881" sldId="2147483726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818313450" sldId="214748372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4164797791" sldId="214748372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2399620449" sldId="214748372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1620253452" sldId="214748373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226798461" sldId="214748373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3544398814" sldId="214748373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2.893" v="362"/>
          <pc:sldLayoutMkLst>
            <pc:docMk/>
            <pc:sldMasterMk cId="261097490" sldId="2147483722"/>
            <pc:sldLayoutMk cId="498127208" sldId="2147483733"/>
          </pc:sldLayoutMkLst>
        </pc:sldLayoutChg>
      </pc:sldMasterChg>
      <pc:sldMasterChg chg="add del addSldLayout delSldLayout modSldLayout">
        <pc:chgData name="Eman EL Laouzi" userId="a43c296467606274" providerId="Windows Live" clId="Web-{8309C018-1836-4861-8A6D-2F5E8A31D1C5}" dt="2025-09-15T23:52:30.768" v="361"/>
        <pc:sldMasterMkLst>
          <pc:docMk/>
          <pc:sldMasterMk cId="1972246257" sldId="2147483734"/>
        </pc:sldMasterMkLst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380036453" sldId="2147483735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776735646" sldId="2147483736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3569778402" sldId="214748373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2974564222" sldId="214748373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3334876062" sldId="214748373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2367465237" sldId="214748374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2911086906" sldId="214748374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2546507772" sldId="214748374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1462664797" sldId="2147483743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1318297228" sldId="2147483744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30.768" v="361"/>
          <pc:sldLayoutMkLst>
            <pc:docMk/>
            <pc:sldMasterMk cId="1972246257" sldId="2147483734"/>
            <pc:sldLayoutMk cId="2620601796" sldId="2147483745"/>
          </pc:sldLayoutMkLst>
        </pc:sldLayoutChg>
      </pc:sldMasterChg>
      <pc:sldMasterChg chg="add del addSldLayout delSldLayout modSldLayout">
        <pc:chgData name="Eman EL Laouzi" userId="a43c296467606274" providerId="Windows Live" clId="Web-{8309C018-1836-4861-8A6D-2F5E8A31D1C5}" dt="2025-09-15T23:52:29.721" v="360"/>
        <pc:sldMasterMkLst>
          <pc:docMk/>
          <pc:sldMasterMk cId="2993673028" sldId="2147483746"/>
        </pc:sldMasterMkLst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4271375545" sldId="214748374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2081451882" sldId="214748374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960661473" sldId="214748374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2462590392" sldId="214748375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8600496" sldId="214748375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1991464377" sldId="214748375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2117525533" sldId="2147483753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2547352175" sldId="2147483754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4170197824" sldId="2147483755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4063003361" sldId="2147483756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9.721" v="360"/>
          <pc:sldLayoutMkLst>
            <pc:docMk/>
            <pc:sldMasterMk cId="2993673028" sldId="2147483746"/>
            <pc:sldLayoutMk cId="3768080471" sldId="2147483757"/>
          </pc:sldLayoutMkLst>
        </pc:sldLayoutChg>
      </pc:sldMasterChg>
      <pc:sldMasterChg chg="add del addSldLayout delSldLayout modSldLayout">
        <pc:chgData name="Eman EL Laouzi" userId="a43c296467606274" providerId="Windows Live" clId="Web-{8309C018-1836-4861-8A6D-2F5E8A31D1C5}" dt="2025-09-15T23:52:27.049" v="359"/>
        <pc:sldMasterMkLst>
          <pc:docMk/>
          <pc:sldMasterMk cId="794504091" sldId="2147483758"/>
        </pc:sldMasterMkLst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2264962903" sldId="214748375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2652593214" sldId="214748376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3333828606" sldId="214748376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3440430898" sldId="214748376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1316118872" sldId="2147483763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2721143021" sldId="2147483764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3432841835" sldId="2147483765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3631997029" sldId="2147483766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1380259725" sldId="214748376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1357733463" sldId="214748376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7.049" v="359"/>
          <pc:sldLayoutMkLst>
            <pc:docMk/>
            <pc:sldMasterMk cId="794504091" sldId="2147483758"/>
            <pc:sldLayoutMk cId="740159308" sldId="2147483769"/>
          </pc:sldLayoutMkLst>
        </pc:sldLayoutChg>
      </pc:sldMasterChg>
      <pc:sldMasterChg chg="add del addSldLayout delSldLayout modSldLayout">
        <pc:chgData name="Eman EL Laouzi" userId="a43c296467606274" providerId="Windows Live" clId="Web-{8309C018-1836-4861-8A6D-2F5E8A31D1C5}" dt="2025-09-15T23:52:23.502" v="358"/>
        <pc:sldMasterMkLst>
          <pc:docMk/>
          <pc:sldMasterMk cId="1542031325" sldId="2147483770"/>
        </pc:sldMasterMkLst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2747218118" sldId="2147483771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3690871918" sldId="2147483772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2153845180" sldId="2147483773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427623237" sldId="2147483774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1143691561" sldId="2147483775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1766018182" sldId="2147483776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529178304" sldId="2147483777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3146002205" sldId="2147483778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111061835" sldId="2147483779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3370611634" sldId="2147483780"/>
          </pc:sldLayoutMkLst>
        </pc:sldLayoutChg>
        <pc:sldLayoutChg chg="add del mod replId">
          <pc:chgData name="Eman EL Laouzi" userId="a43c296467606274" providerId="Windows Live" clId="Web-{8309C018-1836-4861-8A6D-2F5E8A31D1C5}" dt="2025-09-15T23:52:23.502" v="358"/>
          <pc:sldLayoutMkLst>
            <pc:docMk/>
            <pc:sldMasterMk cId="1542031325" sldId="2147483770"/>
            <pc:sldLayoutMk cId="1627200727" sldId="2147483781"/>
          </pc:sldLayoutMkLst>
        </pc:sldLayoutChg>
      </pc:sldMaster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F874C6-1955-43E4-9E45-FFBCCDACE0E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A300CC9-011A-4D73-8CB1-C41955391359}">
      <dgm:prSet/>
      <dgm:spPr/>
      <dgm:t>
        <a:bodyPr/>
        <a:lstStyle/>
        <a:p>
          <a:r>
            <a:rPr lang="en-US" dirty="0" err="1"/>
            <a:t>Développer</a:t>
          </a:r>
          <a:r>
            <a:rPr lang="en-US" dirty="0"/>
            <a:t> un site </a:t>
          </a:r>
          <a:r>
            <a:rPr lang="en-US" dirty="0" err="1"/>
            <a:t>dynamique</a:t>
          </a:r>
          <a:r>
            <a:rPr lang="en-US" dirty="0"/>
            <a:t> et responsive.</a:t>
          </a:r>
        </a:p>
      </dgm:t>
    </dgm:pt>
    <dgm:pt modelId="{8345933B-BB24-4499-AB0F-7B1495602F0A}" type="parTrans" cxnId="{BC4114B0-E29C-46C9-944C-0B8809E69BC1}">
      <dgm:prSet/>
      <dgm:spPr/>
      <dgm:t>
        <a:bodyPr/>
        <a:lstStyle/>
        <a:p>
          <a:endParaRPr lang="en-US"/>
        </a:p>
      </dgm:t>
    </dgm:pt>
    <dgm:pt modelId="{A4366788-D7CA-4F57-BD74-38EF0C8605BA}" type="sibTrans" cxnId="{BC4114B0-E29C-46C9-944C-0B8809E69BC1}">
      <dgm:prSet/>
      <dgm:spPr/>
      <dgm:t>
        <a:bodyPr/>
        <a:lstStyle/>
        <a:p>
          <a:endParaRPr lang="en-US"/>
        </a:p>
      </dgm:t>
    </dgm:pt>
    <dgm:pt modelId="{D327A3C7-79DA-4828-934B-97F43958F5CE}">
      <dgm:prSet/>
      <dgm:spPr/>
      <dgm:t>
        <a:bodyPr/>
        <a:lstStyle/>
        <a:p>
          <a:pPr rtl="0"/>
          <a:r>
            <a:rPr lang="en-US" dirty="0" err="1"/>
            <a:t>Gérer</a:t>
          </a:r>
          <a:r>
            <a:rPr lang="en-US" dirty="0"/>
            <a:t> le panier</a:t>
          </a:r>
          <a:r>
            <a:rPr lang="en-US" dirty="0">
              <a:latin typeface="Calibri Light" panose="020F0302020204030204"/>
            </a:rPr>
            <a:t> </a:t>
          </a:r>
          <a:r>
            <a:rPr lang="en-US" dirty="0"/>
            <a:t> et la </a:t>
          </a:r>
          <a:r>
            <a:rPr lang="en-US" dirty="0" err="1"/>
            <a:t>liste</a:t>
          </a:r>
          <a:r>
            <a:rPr lang="en-US" dirty="0"/>
            <a:t> de </a:t>
          </a:r>
          <a:r>
            <a:rPr lang="en-US" dirty="0" err="1"/>
            <a:t>souhaits</a:t>
          </a:r>
          <a:r>
            <a:rPr lang="en-US" dirty="0"/>
            <a:t> .</a:t>
          </a:r>
        </a:p>
      </dgm:t>
    </dgm:pt>
    <dgm:pt modelId="{BCF67EB4-A770-4885-8925-912D7A1633C4}" type="parTrans" cxnId="{CCF2F7AA-61DD-43F6-B676-F673CA3A2FB6}">
      <dgm:prSet/>
      <dgm:spPr/>
      <dgm:t>
        <a:bodyPr/>
        <a:lstStyle/>
        <a:p>
          <a:endParaRPr lang="en-US"/>
        </a:p>
      </dgm:t>
    </dgm:pt>
    <dgm:pt modelId="{A6AA9CAF-ED88-4DEF-955D-BC8F3C27857A}" type="sibTrans" cxnId="{CCF2F7AA-61DD-43F6-B676-F673CA3A2FB6}">
      <dgm:prSet/>
      <dgm:spPr/>
      <dgm:t>
        <a:bodyPr/>
        <a:lstStyle/>
        <a:p>
          <a:endParaRPr lang="en-US"/>
        </a:p>
      </dgm:t>
    </dgm:pt>
    <dgm:pt modelId="{B5B31CA6-ACC5-4D07-9A00-99DC10FAE7C5}">
      <dgm:prSet/>
      <dgm:spPr/>
      <dgm:t>
        <a:bodyPr/>
        <a:lstStyle/>
        <a:p>
          <a:r>
            <a:rPr lang="en-US" dirty="0" err="1"/>
            <a:t>Offrir</a:t>
          </a:r>
          <a:r>
            <a:rPr lang="en-US" dirty="0"/>
            <a:t> un </a:t>
          </a:r>
          <a:r>
            <a:rPr lang="en-US" dirty="0" err="1"/>
            <a:t>espace</a:t>
          </a:r>
          <a:r>
            <a:rPr lang="en-US" dirty="0"/>
            <a:t> admin pour la gestion des </a:t>
          </a:r>
          <a:r>
            <a:rPr lang="en-US" dirty="0" err="1"/>
            <a:t>produits</a:t>
          </a:r>
          <a:r>
            <a:rPr lang="en-US" dirty="0"/>
            <a:t>.</a:t>
          </a:r>
        </a:p>
      </dgm:t>
    </dgm:pt>
    <dgm:pt modelId="{D6156F04-E635-447D-B1E6-1D679A5EED16}" type="parTrans" cxnId="{62BF02C1-61C2-4A03-BF10-A2AE4BE5F1CA}">
      <dgm:prSet/>
      <dgm:spPr/>
      <dgm:t>
        <a:bodyPr/>
        <a:lstStyle/>
        <a:p>
          <a:endParaRPr lang="en-US"/>
        </a:p>
      </dgm:t>
    </dgm:pt>
    <dgm:pt modelId="{3FEF1F41-9502-46F1-8AA0-D816FED961CA}" type="sibTrans" cxnId="{62BF02C1-61C2-4A03-BF10-A2AE4BE5F1CA}">
      <dgm:prSet/>
      <dgm:spPr/>
      <dgm:t>
        <a:bodyPr/>
        <a:lstStyle/>
        <a:p>
          <a:endParaRPr lang="en-US"/>
        </a:p>
      </dgm:t>
    </dgm:pt>
    <dgm:pt modelId="{CFDA7EED-88C1-43EE-A642-BCE98185EE9F}">
      <dgm:prSet/>
      <dgm:spPr/>
      <dgm:t>
        <a:bodyPr/>
        <a:lstStyle/>
        <a:p>
          <a:r>
            <a:rPr lang="en-US" dirty="0" err="1"/>
            <a:t>Faciliter</a:t>
          </a:r>
          <a:r>
            <a:rPr lang="en-US" dirty="0"/>
            <a:t> la </a:t>
          </a:r>
          <a:r>
            <a:rPr lang="en-US" dirty="0" err="1"/>
            <a:t>commande</a:t>
          </a:r>
          <a:r>
            <a:rPr lang="en-US" dirty="0"/>
            <a:t> et la consultation des fleurs.</a:t>
          </a:r>
        </a:p>
      </dgm:t>
    </dgm:pt>
    <dgm:pt modelId="{6EE87235-3589-45C4-A9C1-473600F41A1F}" type="parTrans" cxnId="{DD2CAEEF-A89D-489E-9304-C05687E1D628}">
      <dgm:prSet/>
      <dgm:spPr/>
      <dgm:t>
        <a:bodyPr/>
        <a:lstStyle/>
        <a:p>
          <a:endParaRPr lang="en-US"/>
        </a:p>
      </dgm:t>
    </dgm:pt>
    <dgm:pt modelId="{009CDC35-6AB9-4DE5-BD8A-805A65EA656E}" type="sibTrans" cxnId="{DD2CAEEF-A89D-489E-9304-C05687E1D628}">
      <dgm:prSet/>
      <dgm:spPr/>
      <dgm:t>
        <a:bodyPr/>
        <a:lstStyle/>
        <a:p>
          <a:endParaRPr lang="en-US"/>
        </a:p>
      </dgm:t>
    </dgm:pt>
    <dgm:pt modelId="{714CEB70-1729-45BF-8B11-2AB9DE99BD08}" type="pres">
      <dgm:prSet presAssocID="{A1F874C6-1955-43E4-9E45-FFBCCDACE0ED}" presName="outerComposite" presStyleCnt="0">
        <dgm:presLayoutVars>
          <dgm:chMax val="5"/>
          <dgm:dir/>
          <dgm:resizeHandles val="exact"/>
        </dgm:presLayoutVars>
      </dgm:prSet>
      <dgm:spPr/>
    </dgm:pt>
    <dgm:pt modelId="{6643841A-D0DB-49B4-9B98-ECBAFBF95F3A}" type="pres">
      <dgm:prSet presAssocID="{A1F874C6-1955-43E4-9E45-FFBCCDACE0ED}" presName="dummyMaxCanvas" presStyleCnt="0">
        <dgm:presLayoutVars/>
      </dgm:prSet>
      <dgm:spPr/>
    </dgm:pt>
    <dgm:pt modelId="{E1BA04CD-9696-4AE2-9303-EF5F71488E11}" type="pres">
      <dgm:prSet presAssocID="{A1F874C6-1955-43E4-9E45-FFBCCDACE0ED}" presName="FourNodes_1" presStyleLbl="node1" presStyleIdx="0" presStyleCnt="4">
        <dgm:presLayoutVars>
          <dgm:bulletEnabled val="1"/>
        </dgm:presLayoutVars>
      </dgm:prSet>
      <dgm:spPr/>
    </dgm:pt>
    <dgm:pt modelId="{BFE5A52D-5309-4D61-BF2F-C55EBFA36CC4}" type="pres">
      <dgm:prSet presAssocID="{A1F874C6-1955-43E4-9E45-FFBCCDACE0ED}" presName="FourNodes_2" presStyleLbl="node1" presStyleIdx="1" presStyleCnt="4">
        <dgm:presLayoutVars>
          <dgm:bulletEnabled val="1"/>
        </dgm:presLayoutVars>
      </dgm:prSet>
      <dgm:spPr/>
    </dgm:pt>
    <dgm:pt modelId="{03B49E9F-C5C0-41F2-994F-9D127EEBCEC6}" type="pres">
      <dgm:prSet presAssocID="{A1F874C6-1955-43E4-9E45-FFBCCDACE0ED}" presName="FourNodes_3" presStyleLbl="node1" presStyleIdx="2" presStyleCnt="4">
        <dgm:presLayoutVars>
          <dgm:bulletEnabled val="1"/>
        </dgm:presLayoutVars>
      </dgm:prSet>
      <dgm:spPr/>
    </dgm:pt>
    <dgm:pt modelId="{62333867-12D4-4467-ADEB-7085A6E32B66}" type="pres">
      <dgm:prSet presAssocID="{A1F874C6-1955-43E4-9E45-FFBCCDACE0ED}" presName="FourNodes_4" presStyleLbl="node1" presStyleIdx="3" presStyleCnt="4">
        <dgm:presLayoutVars>
          <dgm:bulletEnabled val="1"/>
        </dgm:presLayoutVars>
      </dgm:prSet>
      <dgm:spPr/>
    </dgm:pt>
    <dgm:pt modelId="{112FC1D2-8470-4ECB-9C04-CA458501D185}" type="pres">
      <dgm:prSet presAssocID="{A1F874C6-1955-43E4-9E45-FFBCCDACE0ED}" presName="FourConn_1-2" presStyleLbl="fgAccFollowNode1" presStyleIdx="0" presStyleCnt="3">
        <dgm:presLayoutVars>
          <dgm:bulletEnabled val="1"/>
        </dgm:presLayoutVars>
      </dgm:prSet>
      <dgm:spPr/>
    </dgm:pt>
    <dgm:pt modelId="{BE686CB3-6F2A-4387-8926-D23FF47C6001}" type="pres">
      <dgm:prSet presAssocID="{A1F874C6-1955-43E4-9E45-FFBCCDACE0ED}" presName="FourConn_2-3" presStyleLbl="fgAccFollowNode1" presStyleIdx="1" presStyleCnt="3">
        <dgm:presLayoutVars>
          <dgm:bulletEnabled val="1"/>
        </dgm:presLayoutVars>
      </dgm:prSet>
      <dgm:spPr/>
    </dgm:pt>
    <dgm:pt modelId="{4311BCB0-DE9F-4199-9ED4-B36232C5A91C}" type="pres">
      <dgm:prSet presAssocID="{A1F874C6-1955-43E4-9E45-FFBCCDACE0ED}" presName="FourConn_3-4" presStyleLbl="fgAccFollowNode1" presStyleIdx="2" presStyleCnt="3">
        <dgm:presLayoutVars>
          <dgm:bulletEnabled val="1"/>
        </dgm:presLayoutVars>
      </dgm:prSet>
      <dgm:spPr/>
    </dgm:pt>
    <dgm:pt modelId="{7DABE415-2111-4553-921B-BED6FF2ACAB3}" type="pres">
      <dgm:prSet presAssocID="{A1F874C6-1955-43E4-9E45-FFBCCDACE0ED}" presName="FourNodes_1_text" presStyleLbl="node1" presStyleIdx="3" presStyleCnt="4">
        <dgm:presLayoutVars>
          <dgm:bulletEnabled val="1"/>
        </dgm:presLayoutVars>
      </dgm:prSet>
      <dgm:spPr/>
    </dgm:pt>
    <dgm:pt modelId="{4D1EB366-DCDE-43CB-B7B4-AB6DFBA62EF4}" type="pres">
      <dgm:prSet presAssocID="{A1F874C6-1955-43E4-9E45-FFBCCDACE0ED}" presName="FourNodes_2_text" presStyleLbl="node1" presStyleIdx="3" presStyleCnt="4">
        <dgm:presLayoutVars>
          <dgm:bulletEnabled val="1"/>
        </dgm:presLayoutVars>
      </dgm:prSet>
      <dgm:spPr/>
    </dgm:pt>
    <dgm:pt modelId="{5A86E406-EAC7-445A-A72D-8CE3A1E92491}" type="pres">
      <dgm:prSet presAssocID="{A1F874C6-1955-43E4-9E45-FFBCCDACE0ED}" presName="FourNodes_3_text" presStyleLbl="node1" presStyleIdx="3" presStyleCnt="4">
        <dgm:presLayoutVars>
          <dgm:bulletEnabled val="1"/>
        </dgm:presLayoutVars>
      </dgm:prSet>
      <dgm:spPr/>
    </dgm:pt>
    <dgm:pt modelId="{159EC891-3C9D-45F9-B33E-15574385BDAE}" type="pres">
      <dgm:prSet presAssocID="{A1F874C6-1955-43E4-9E45-FFBCCDACE0E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94166206-E994-47E0-AAC3-70B55D4DEDC7}" type="presOf" srcId="{7A300CC9-011A-4D73-8CB1-C41955391359}" destId="{7DABE415-2111-4553-921B-BED6FF2ACAB3}" srcOrd="1" destOrd="0" presId="urn:microsoft.com/office/officeart/2005/8/layout/vProcess5"/>
    <dgm:cxn modelId="{31272429-3A58-42B8-8080-053C2E982D57}" type="presOf" srcId="{D327A3C7-79DA-4828-934B-97F43958F5CE}" destId="{4D1EB366-DCDE-43CB-B7B4-AB6DFBA62EF4}" srcOrd="1" destOrd="0" presId="urn:microsoft.com/office/officeart/2005/8/layout/vProcess5"/>
    <dgm:cxn modelId="{B587BD63-3982-4857-80FC-62D2306072BA}" type="presOf" srcId="{3FEF1F41-9502-46F1-8AA0-D816FED961CA}" destId="{4311BCB0-DE9F-4199-9ED4-B36232C5A91C}" srcOrd="0" destOrd="0" presId="urn:microsoft.com/office/officeart/2005/8/layout/vProcess5"/>
    <dgm:cxn modelId="{046C8D66-615B-4027-BF01-2B9CF17A64F2}" type="presOf" srcId="{A4366788-D7CA-4F57-BD74-38EF0C8605BA}" destId="{112FC1D2-8470-4ECB-9C04-CA458501D185}" srcOrd="0" destOrd="0" presId="urn:microsoft.com/office/officeart/2005/8/layout/vProcess5"/>
    <dgm:cxn modelId="{E148CD69-0E29-4A15-A5F9-5605566EA3A4}" type="presOf" srcId="{B5B31CA6-ACC5-4D07-9A00-99DC10FAE7C5}" destId="{5A86E406-EAC7-445A-A72D-8CE3A1E92491}" srcOrd="1" destOrd="0" presId="urn:microsoft.com/office/officeart/2005/8/layout/vProcess5"/>
    <dgm:cxn modelId="{900FE076-CDF0-42CD-BA0B-9F1AB6F674A1}" type="presOf" srcId="{A1F874C6-1955-43E4-9E45-FFBCCDACE0ED}" destId="{714CEB70-1729-45BF-8B11-2AB9DE99BD08}" srcOrd="0" destOrd="0" presId="urn:microsoft.com/office/officeart/2005/8/layout/vProcess5"/>
    <dgm:cxn modelId="{AB64AA8C-24A2-4819-A5DB-FB659A541779}" type="presOf" srcId="{CFDA7EED-88C1-43EE-A642-BCE98185EE9F}" destId="{62333867-12D4-4467-ADEB-7085A6E32B66}" srcOrd="0" destOrd="0" presId="urn:microsoft.com/office/officeart/2005/8/layout/vProcess5"/>
    <dgm:cxn modelId="{CCF2F7AA-61DD-43F6-B676-F673CA3A2FB6}" srcId="{A1F874C6-1955-43E4-9E45-FFBCCDACE0ED}" destId="{D327A3C7-79DA-4828-934B-97F43958F5CE}" srcOrd="1" destOrd="0" parTransId="{BCF67EB4-A770-4885-8925-912D7A1633C4}" sibTransId="{A6AA9CAF-ED88-4DEF-955D-BC8F3C27857A}"/>
    <dgm:cxn modelId="{BC4114B0-E29C-46C9-944C-0B8809E69BC1}" srcId="{A1F874C6-1955-43E4-9E45-FFBCCDACE0ED}" destId="{7A300CC9-011A-4D73-8CB1-C41955391359}" srcOrd="0" destOrd="0" parTransId="{8345933B-BB24-4499-AB0F-7B1495602F0A}" sibTransId="{A4366788-D7CA-4F57-BD74-38EF0C8605BA}"/>
    <dgm:cxn modelId="{83A002B9-2317-4478-96AE-D5DDB3AA5845}" type="presOf" srcId="{A6AA9CAF-ED88-4DEF-955D-BC8F3C27857A}" destId="{BE686CB3-6F2A-4387-8926-D23FF47C6001}" srcOrd="0" destOrd="0" presId="urn:microsoft.com/office/officeart/2005/8/layout/vProcess5"/>
    <dgm:cxn modelId="{CAE540BF-9E2C-47C4-82BD-FD5FAA5DD411}" type="presOf" srcId="{B5B31CA6-ACC5-4D07-9A00-99DC10FAE7C5}" destId="{03B49E9F-C5C0-41F2-994F-9D127EEBCEC6}" srcOrd="0" destOrd="0" presId="urn:microsoft.com/office/officeart/2005/8/layout/vProcess5"/>
    <dgm:cxn modelId="{62BF02C1-61C2-4A03-BF10-A2AE4BE5F1CA}" srcId="{A1F874C6-1955-43E4-9E45-FFBCCDACE0ED}" destId="{B5B31CA6-ACC5-4D07-9A00-99DC10FAE7C5}" srcOrd="2" destOrd="0" parTransId="{D6156F04-E635-447D-B1E6-1D679A5EED16}" sibTransId="{3FEF1F41-9502-46F1-8AA0-D816FED961CA}"/>
    <dgm:cxn modelId="{F6856EDF-776C-4885-8E0D-1481C80653F7}" type="presOf" srcId="{7A300CC9-011A-4D73-8CB1-C41955391359}" destId="{E1BA04CD-9696-4AE2-9303-EF5F71488E11}" srcOrd="0" destOrd="0" presId="urn:microsoft.com/office/officeart/2005/8/layout/vProcess5"/>
    <dgm:cxn modelId="{DD2CAEEF-A89D-489E-9304-C05687E1D628}" srcId="{A1F874C6-1955-43E4-9E45-FFBCCDACE0ED}" destId="{CFDA7EED-88C1-43EE-A642-BCE98185EE9F}" srcOrd="3" destOrd="0" parTransId="{6EE87235-3589-45C4-A9C1-473600F41A1F}" sibTransId="{009CDC35-6AB9-4DE5-BD8A-805A65EA656E}"/>
    <dgm:cxn modelId="{624276F0-E783-4472-9324-88ED9435BA3D}" type="presOf" srcId="{D327A3C7-79DA-4828-934B-97F43958F5CE}" destId="{BFE5A52D-5309-4D61-BF2F-C55EBFA36CC4}" srcOrd="0" destOrd="0" presId="urn:microsoft.com/office/officeart/2005/8/layout/vProcess5"/>
    <dgm:cxn modelId="{4B83E2F9-0CA4-4EBD-A4D0-898E7FFF6EB3}" type="presOf" srcId="{CFDA7EED-88C1-43EE-A642-BCE98185EE9F}" destId="{159EC891-3C9D-45F9-B33E-15574385BDAE}" srcOrd="1" destOrd="0" presId="urn:microsoft.com/office/officeart/2005/8/layout/vProcess5"/>
    <dgm:cxn modelId="{B9D01EEF-294E-49DF-A138-D93AE42B3E3F}" type="presParOf" srcId="{714CEB70-1729-45BF-8B11-2AB9DE99BD08}" destId="{6643841A-D0DB-49B4-9B98-ECBAFBF95F3A}" srcOrd="0" destOrd="0" presId="urn:microsoft.com/office/officeart/2005/8/layout/vProcess5"/>
    <dgm:cxn modelId="{A6545FCA-D800-4955-82FC-EB7E01D88DF0}" type="presParOf" srcId="{714CEB70-1729-45BF-8B11-2AB9DE99BD08}" destId="{E1BA04CD-9696-4AE2-9303-EF5F71488E11}" srcOrd="1" destOrd="0" presId="urn:microsoft.com/office/officeart/2005/8/layout/vProcess5"/>
    <dgm:cxn modelId="{34C787A9-4EFD-4EBF-A4AC-BF6B8E532F9E}" type="presParOf" srcId="{714CEB70-1729-45BF-8B11-2AB9DE99BD08}" destId="{BFE5A52D-5309-4D61-BF2F-C55EBFA36CC4}" srcOrd="2" destOrd="0" presId="urn:microsoft.com/office/officeart/2005/8/layout/vProcess5"/>
    <dgm:cxn modelId="{F021164D-E0C2-4EF5-AEB7-0D08BACCE9C2}" type="presParOf" srcId="{714CEB70-1729-45BF-8B11-2AB9DE99BD08}" destId="{03B49E9F-C5C0-41F2-994F-9D127EEBCEC6}" srcOrd="3" destOrd="0" presId="urn:microsoft.com/office/officeart/2005/8/layout/vProcess5"/>
    <dgm:cxn modelId="{A32AA069-12DE-4041-AE42-C11520F9AF29}" type="presParOf" srcId="{714CEB70-1729-45BF-8B11-2AB9DE99BD08}" destId="{62333867-12D4-4467-ADEB-7085A6E32B66}" srcOrd="4" destOrd="0" presId="urn:microsoft.com/office/officeart/2005/8/layout/vProcess5"/>
    <dgm:cxn modelId="{ADAF9FD5-4D31-423B-B92D-EC67094ADAA7}" type="presParOf" srcId="{714CEB70-1729-45BF-8B11-2AB9DE99BD08}" destId="{112FC1D2-8470-4ECB-9C04-CA458501D185}" srcOrd="5" destOrd="0" presId="urn:microsoft.com/office/officeart/2005/8/layout/vProcess5"/>
    <dgm:cxn modelId="{986142FC-808D-4D34-A923-DC4BCE567CA7}" type="presParOf" srcId="{714CEB70-1729-45BF-8B11-2AB9DE99BD08}" destId="{BE686CB3-6F2A-4387-8926-D23FF47C6001}" srcOrd="6" destOrd="0" presId="urn:microsoft.com/office/officeart/2005/8/layout/vProcess5"/>
    <dgm:cxn modelId="{D1DF7BC7-459A-4F48-A3C7-6C0FE8C6B164}" type="presParOf" srcId="{714CEB70-1729-45BF-8B11-2AB9DE99BD08}" destId="{4311BCB0-DE9F-4199-9ED4-B36232C5A91C}" srcOrd="7" destOrd="0" presId="urn:microsoft.com/office/officeart/2005/8/layout/vProcess5"/>
    <dgm:cxn modelId="{98FEFB8E-7F33-4D83-A2E9-AB99BE6FB1A2}" type="presParOf" srcId="{714CEB70-1729-45BF-8B11-2AB9DE99BD08}" destId="{7DABE415-2111-4553-921B-BED6FF2ACAB3}" srcOrd="8" destOrd="0" presId="urn:microsoft.com/office/officeart/2005/8/layout/vProcess5"/>
    <dgm:cxn modelId="{E2F9756A-EE0E-47FA-BB53-7F6B835A1ED9}" type="presParOf" srcId="{714CEB70-1729-45BF-8B11-2AB9DE99BD08}" destId="{4D1EB366-DCDE-43CB-B7B4-AB6DFBA62EF4}" srcOrd="9" destOrd="0" presId="urn:microsoft.com/office/officeart/2005/8/layout/vProcess5"/>
    <dgm:cxn modelId="{4B51B7CE-06CB-4423-8C3E-443193B2DB21}" type="presParOf" srcId="{714CEB70-1729-45BF-8B11-2AB9DE99BD08}" destId="{5A86E406-EAC7-445A-A72D-8CE3A1E92491}" srcOrd="10" destOrd="0" presId="urn:microsoft.com/office/officeart/2005/8/layout/vProcess5"/>
    <dgm:cxn modelId="{72133DDC-6E87-43B6-A798-7672128C4B90}" type="presParOf" srcId="{714CEB70-1729-45BF-8B11-2AB9DE99BD08}" destId="{159EC891-3C9D-45F9-B33E-15574385BDAE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139F89-D681-4594-8EE4-393E6F061E3A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1597F4-4EF4-4F6D-BA62-D829EA0E897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 err="1"/>
            <a:t>L’utilisateur</a:t>
          </a:r>
          <a:r>
            <a:rPr lang="en-US" dirty="0"/>
            <a:t> </a:t>
          </a:r>
          <a:r>
            <a:rPr lang="en-US" dirty="0" err="1"/>
            <a:t>peut</a:t>
          </a:r>
          <a:r>
            <a:rPr lang="en-US" dirty="0"/>
            <a:t> :</a:t>
          </a:r>
        </a:p>
      </dgm:t>
    </dgm:pt>
    <dgm:pt modelId="{82996526-784B-44FB-B3EC-D8D0F23A91F0}" type="parTrans" cxnId="{52D28B90-69EE-469F-801C-43B31E2B6108}">
      <dgm:prSet/>
      <dgm:spPr/>
      <dgm:t>
        <a:bodyPr/>
        <a:lstStyle/>
        <a:p>
          <a:endParaRPr lang="en-US"/>
        </a:p>
      </dgm:t>
    </dgm:pt>
    <dgm:pt modelId="{C5D374BA-8B12-4526-8900-2A864A07E3DE}" type="sibTrans" cxnId="{52D28B90-69EE-469F-801C-43B31E2B6108}">
      <dgm:prSet/>
      <dgm:spPr/>
      <dgm:t>
        <a:bodyPr/>
        <a:lstStyle/>
        <a:p>
          <a:endParaRPr lang="en-US"/>
        </a:p>
      </dgm:t>
    </dgm:pt>
    <dgm:pt modelId="{56B182A9-EE93-4FAB-A11B-BCDA9E4DC82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Créer</a:t>
          </a:r>
          <a:r>
            <a:rPr lang="en-US" dirty="0"/>
            <a:t> un </a:t>
          </a:r>
          <a:r>
            <a:rPr lang="en-US" dirty="0" err="1"/>
            <a:t>compte</a:t>
          </a:r>
          <a:r>
            <a:rPr lang="en-US" dirty="0"/>
            <a:t> et se connecter .</a:t>
          </a:r>
        </a:p>
      </dgm:t>
    </dgm:pt>
    <dgm:pt modelId="{D899FDC9-0EF6-430B-880F-BD4F58831B26}" type="parTrans" cxnId="{5D398A39-C7F4-4895-988D-28E67DC01843}">
      <dgm:prSet/>
      <dgm:spPr/>
      <dgm:t>
        <a:bodyPr/>
        <a:lstStyle/>
        <a:p>
          <a:endParaRPr lang="en-US"/>
        </a:p>
      </dgm:t>
    </dgm:pt>
    <dgm:pt modelId="{F91F583B-1575-4F2E-B79F-2BF74FBBB7A8}" type="sibTrans" cxnId="{5D398A39-C7F4-4895-988D-28E67DC01843}">
      <dgm:prSet/>
      <dgm:spPr/>
      <dgm:t>
        <a:bodyPr/>
        <a:lstStyle/>
        <a:p>
          <a:endParaRPr lang="en-US"/>
        </a:p>
      </dgm:t>
    </dgm:pt>
    <dgm:pt modelId="{CFBBBFBF-44B1-4E3E-A175-9657093F706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Consulter les </a:t>
          </a:r>
          <a:r>
            <a:rPr lang="en-US" dirty="0" err="1"/>
            <a:t>produits</a:t>
          </a:r>
          <a:r>
            <a:rPr lang="en-US" dirty="0"/>
            <a:t> (nom, prix, image, description).</a:t>
          </a:r>
        </a:p>
      </dgm:t>
    </dgm:pt>
    <dgm:pt modelId="{79295654-3CF4-40C1-96CC-BC7EB7984FD4}" type="parTrans" cxnId="{E659F5D5-C6E4-499D-890F-0706994F1490}">
      <dgm:prSet/>
      <dgm:spPr/>
      <dgm:t>
        <a:bodyPr/>
        <a:lstStyle/>
        <a:p>
          <a:endParaRPr lang="en-US"/>
        </a:p>
      </dgm:t>
    </dgm:pt>
    <dgm:pt modelId="{22754FB8-2B38-4C9C-80DF-1C9F6EBF0B22}" type="sibTrans" cxnId="{E659F5D5-C6E4-499D-890F-0706994F1490}">
      <dgm:prSet/>
      <dgm:spPr/>
      <dgm:t>
        <a:bodyPr/>
        <a:lstStyle/>
        <a:p>
          <a:endParaRPr lang="en-US"/>
        </a:p>
      </dgm:t>
    </dgm:pt>
    <dgm:pt modelId="{35678F5C-0CDF-4B6D-96D6-A3772936F8C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Ajouter</a:t>
          </a:r>
          <a:r>
            <a:rPr lang="en-US" dirty="0"/>
            <a:t> un </a:t>
          </a:r>
          <a:r>
            <a:rPr lang="en-US" dirty="0" err="1"/>
            <a:t>produit</a:t>
          </a:r>
          <a:r>
            <a:rPr lang="en-US" dirty="0"/>
            <a:t> au panier .</a:t>
          </a:r>
        </a:p>
      </dgm:t>
    </dgm:pt>
    <dgm:pt modelId="{37DCB4D9-3A40-4076-8D43-4E9AEF213124}" type="parTrans" cxnId="{5C1BEDBB-C8C8-4F9B-B2FB-6B29B2EEFDE4}">
      <dgm:prSet/>
      <dgm:spPr/>
      <dgm:t>
        <a:bodyPr/>
        <a:lstStyle/>
        <a:p>
          <a:endParaRPr lang="en-US"/>
        </a:p>
      </dgm:t>
    </dgm:pt>
    <dgm:pt modelId="{E735964C-F489-4F5D-B7AE-833A9D932344}" type="sibTrans" cxnId="{5C1BEDBB-C8C8-4F9B-B2FB-6B29B2EEFDE4}">
      <dgm:prSet/>
      <dgm:spPr/>
      <dgm:t>
        <a:bodyPr/>
        <a:lstStyle/>
        <a:p>
          <a:endParaRPr lang="en-US"/>
        </a:p>
      </dgm:t>
    </dgm:pt>
    <dgm:pt modelId="{F68B19CB-9080-452F-8318-C4FAE6A7E6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Gérer</a:t>
          </a:r>
          <a:r>
            <a:rPr lang="en-US" dirty="0"/>
            <a:t> </a:t>
          </a:r>
          <a:r>
            <a:rPr lang="en-US" dirty="0" err="1"/>
            <a:t>une</a:t>
          </a:r>
          <a:r>
            <a:rPr lang="en-US" dirty="0"/>
            <a:t> </a:t>
          </a:r>
          <a:r>
            <a:rPr lang="en-US" dirty="0" err="1"/>
            <a:t>liste</a:t>
          </a:r>
          <a:r>
            <a:rPr lang="en-US" dirty="0"/>
            <a:t> de </a:t>
          </a:r>
          <a:r>
            <a:rPr lang="en-US" dirty="0" err="1"/>
            <a:t>souhaits</a:t>
          </a:r>
          <a:r>
            <a:rPr lang="en-US" dirty="0"/>
            <a:t> .</a:t>
          </a:r>
        </a:p>
      </dgm:t>
    </dgm:pt>
    <dgm:pt modelId="{5F10521C-71CA-40D2-9EDB-779A37DA7290}" type="parTrans" cxnId="{66B9DF6C-DA1B-4456-A346-9B537630AB1C}">
      <dgm:prSet/>
      <dgm:spPr/>
      <dgm:t>
        <a:bodyPr/>
        <a:lstStyle/>
        <a:p>
          <a:endParaRPr lang="en-US"/>
        </a:p>
      </dgm:t>
    </dgm:pt>
    <dgm:pt modelId="{FF66C920-E5C7-4C71-87F6-822E482912C2}" type="sibTrans" cxnId="{66B9DF6C-DA1B-4456-A346-9B537630AB1C}">
      <dgm:prSet/>
      <dgm:spPr/>
      <dgm:t>
        <a:bodyPr/>
        <a:lstStyle/>
        <a:p>
          <a:endParaRPr lang="en-US"/>
        </a:p>
      </dgm:t>
    </dgm:pt>
    <dgm:pt modelId="{DBB39A75-9B2C-40B4-8A47-F85DEA479AB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Passer </a:t>
          </a:r>
          <a:r>
            <a:rPr lang="en-US" dirty="0" err="1"/>
            <a:t>une</a:t>
          </a:r>
          <a:r>
            <a:rPr lang="en-US" dirty="0"/>
            <a:t> </a:t>
          </a:r>
          <a:r>
            <a:rPr lang="en-US" dirty="0" err="1"/>
            <a:t>commande</a:t>
          </a:r>
          <a:r>
            <a:rPr lang="en-US" dirty="0"/>
            <a:t>.</a:t>
          </a:r>
        </a:p>
      </dgm:t>
    </dgm:pt>
    <dgm:pt modelId="{6938482F-54C7-4C1A-84BB-AA3711511447}" type="parTrans" cxnId="{0821EF78-485F-4CA0-AECF-EDF05B05D502}">
      <dgm:prSet/>
      <dgm:spPr/>
      <dgm:t>
        <a:bodyPr/>
        <a:lstStyle/>
        <a:p>
          <a:endParaRPr lang="en-US"/>
        </a:p>
      </dgm:t>
    </dgm:pt>
    <dgm:pt modelId="{F9BD2AF4-EC9D-41EE-B7F8-EC04C5A90C13}" type="sibTrans" cxnId="{0821EF78-485F-4CA0-AECF-EDF05B05D502}">
      <dgm:prSet/>
      <dgm:spPr/>
      <dgm:t>
        <a:bodyPr/>
        <a:lstStyle/>
        <a:p>
          <a:endParaRPr lang="en-US"/>
        </a:p>
      </dgm:t>
    </dgm:pt>
    <dgm:pt modelId="{62C4F622-63C7-47FB-9008-456C566AA05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 err="1"/>
            <a:t>L’administrateur</a:t>
          </a:r>
          <a:r>
            <a:rPr lang="en-US" dirty="0"/>
            <a:t> </a:t>
          </a:r>
          <a:r>
            <a:rPr lang="en-US" dirty="0" err="1"/>
            <a:t>peut</a:t>
          </a:r>
          <a:r>
            <a:rPr lang="en-US" dirty="0"/>
            <a:t> :</a:t>
          </a:r>
        </a:p>
      </dgm:t>
    </dgm:pt>
    <dgm:pt modelId="{BF9D37D1-DA3F-4639-AF36-B16099D043AD}" type="parTrans" cxnId="{0EF208F2-EFA2-4063-8648-0E06628819C1}">
      <dgm:prSet/>
      <dgm:spPr/>
      <dgm:t>
        <a:bodyPr/>
        <a:lstStyle/>
        <a:p>
          <a:endParaRPr lang="en-US"/>
        </a:p>
      </dgm:t>
    </dgm:pt>
    <dgm:pt modelId="{44A34E3A-7F71-47CB-856F-2D5A5D0A8440}" type="sibTrans" cxnId="{0EF208F2-EFA2-4063-8648-0E06628819C1}">
      <dgm:prSet/>
      <dgm:spPr/>
      <dgm:t>
        <a:bodyPr/>
        <a:lstStyle/>
        <a:p>
          <a:endParaRPr lang="en-US"/>
        </a:p>
      </dgm:t>
    </dgm:pt>
    <dgm:pt modelId="{A823BBF1-41A1-4EA7-B7AA-760A41EEB3A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Gérer</a:t>
          </a:r>
          <a:r>
            <a:rPr lang="en-US" dirty="0"/>
            <a:t> les </a:t>
          </a:r>
          <a:r>
            <a:rPr lang="en-US" dirty="0" err="1"/>
            <a:t>produits</a:t>
          </a:r>
          <a:r>
            <a:rPr lang="en-US" dirty="0"/>
            <a:t> (</a:t>
          </a:r>
          <a:r>
            <a:rPr lang="en-US" dirty="0" err="1"/>
            <a:t>ajout</a:t>
          </a:r>
          <a:r>
            <a:rPr lang="en-US" dirty="0"/>
            <a:t>, modification, suppression).</a:t>
          </a:r>
        </a:p>
      </dgm:t>
    </dgm:pt>
    <dgm:pt modelId="{D5316275-FD7E-464F-9824-E70E9240C936}" type="parTrans" cxnId="{2CC973C4-F17D-4A6C-B8F5-A10D01628DA6}">
      <dgm:prSet/>
      <dgm:spPr/>
      <dgm:t>
        <a:bodyPr/>
        <a:lstStyle/>
        <a:p>
          <a:endParaRPr lang="en-US"/>
        </a:p>
      </dgm:t>
    </dgm:pt>
    <dgm:pt modelId="{19071D94-2D60-4094-88E9-1A70E324430F}" type="sibTrans" cxnId="{2CC973C4-F17D-4A6C-B8F5-A10D01628DA6}">
      <dgm:prSet/>
      <dgm:spPr/>
      <dgm:t>
        <a:bodyPr/>
        <a:lstStyle/>
        <a:p>
          <a:endParaRPr lang="en-US"/>
        </a:p>
      </dgm:t>
    </dgm:pt>
    <dgm:pt modelId="{AE68B1BA-5BA1-4B04-8C59-6532C1147BF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Gérer</a:t>
          </a:r>
          <a:r>
            <a:rPr lang="en-US" dirty="0"/>
            <a:t> les </a:t>
          </a:r>
          <a:r>
            <a:rPr lang="en-US" dirty="0" err="1"/>
            <a:t>utilisateurs</a:t>
          </a:r>
          <a:r>
            <a:rPr lang="en-US" dirty="0"/>
            <a:t>.</a:t>
          </a:r>
        </a:p>
      </dgm:t>
    </dgm:pt>
    <dgm:pt modelId="{FFDCC89C-5999-4B83-8DDD-962F1AB44A8D}" type="parTrans" cxnId="{56DAD087-BDFB-40DC-AF32-057CDBDE866C}">
      <dgm:prSet/>
      <dgm:spPr/>
      <dgm:t>
        <a:bodyPr/>
        <a:lstStyle/>
        <a:p>
          <a:endParaRPr lang="en-US"/>
        </a:p>
      </dgm:t>
    </dgm:pt>
    <dgm:pt modelId="{B68A05E7-9B4F-4946-A14B-3B22D427CD37}" type="sibTrans" cxnId="{56DAD087-BDFB-40DC-AF32-057CDBDE866C}">
      <dgm:prSet/>
      <dgm:spPr/>
      <dgm:t>
        <a:bodyPr/>
        <a:lstStyle/>
        <a:p>
          <a:endParaRPr lang="en-US"/>
        </a:p>
      </dgm:t>
    </dgm:pt>
    <dgm:pt modelId="{28A00219-8403-4DDC-8BCE-6F579B01ED4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Consulter et </a:t>
          </a:r>
          <a:r>
            <a:rPr lang="en-US" dirty="0" err="1"/>
            <a:t>traiter</a:t>
          </a:r>
          <a:r>
            <a:rPr lang="en-US" dirty="0"/>
            <a:t> les </a:t>
          </a:r>
          <a:r>
            <a:rPr lang="en-US" dirty="0" err="1"/>
            <a:t>commandes</a:t>
          </a:r>
          <a:r>
            <a:rPr lang="en-US" dirty="0"/>
            <a:t>.</a:t>
          </a:r>
        </a:p>
      </dgm:t>
    </dgm:pt>
    <dgm:pt modelId="{CD6227E3-38F5-4002-9AC5-B064A8E7B306}" type="parTrans" cxnId="{6BAD193F-7B44-4708-871F-057611191900}">
      <dgm:prSet/>
      <dgm:spPr/>
      <dgm:t>
        <a:bodyPr/>
        <a:lstStyle/>
        <a:p>
          <a:endParaRPr lang="en-US"/>
        </a:p>
      </dgm:t>
    </dgm:pt>
    <dgm:pt modelId="{239BB2C9-169E-4D81-8C82-895EC83820A9}" type="sibTrans" cxnId="{6BAD193F-7B44-4708-871F-057611191900}">
      <dgm:prSet/>
      <dgm:spPr/>
      <dgm:t>
        <a:bodyPr/>
        <a:lstStyle/>
        <a:p>
          <a:endParaRPr lang="en-US"/>
        </a:p>
      </dgm:t>
    </dgm:pt>
    <dgm:pt modelId="{F444E7BD-1925-4241-94BE-FBB73D865981}" type="pres">
      <dgm:prSet presAssocID="{E5139F89-D681-4594-8EE4-393E6F061E3A}" presName="root" presStyleCnt="0">
        <dgm:presLayoutVars>
          <dgm:dir/>
          <dgm:resizeHandles val="exact"/>
        </dgm:presLayoutVars>
      </dgm:prSet>
      <dgm:spPr/>
    </dgm:pt>
    <dgm:pt modelId="{62BD57FA-06DE-41DD-8485-AEE7D91DAD00}" type="pres">
      <dgm:prSet presAssocID="{571597F4-4EF4-4F6D-BA62-D829EA0E8971}" presName="compNode" presStyleCnt="0"/>
      <dgm:spPr/>
    </dgm:pt>
    <dgm:pt modelId="{1E0A3E30-D8C7-42EA-A191-61DF3DF7F555}" type="pres">
      <dgm:prSet presAssocID="{571597F4-4EF4-4F6D-BA62-D829EA0E897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nce Steps"/>
        </a:ext>
      </dgm:extLst>
    </dgm:pt>
    <dgm:pt modelId="{BAA808E9-A379-4B12-8960-899BCD497178}" type="pres">
      <dgm:prSet presAssocID="{571597F4-4EF4-4F6D-BA62-D829EA0E8971}" presName="iconSpace" presStyleCnt="0"/>
      <dgm:spPr/>
    </dgm:pt>
    <dgm:pt modelId="{112E2514-F8EE-4A7D-8868-EEED9E7586C6}" type="pres">
      <dgm:prSet presAssocID="{571597F4-4EF4-4F6D-BA62-D829EA0E8971}" presName="parTx" presStyleLbl="revTx" presStyleIdx="0" presStyleCnt="4">
        <dgm:presLayoutVars>
          <dgm:chMax val="0"/>
          <dgm:chPref val="0"/>
        </dgm:presLayoutVars>
      </dgm:prSet>
      <dgm:spPr/>
    </dgm:pt>
    <dgm:pt modelId="{922F57A8-6C55-4AF1-AC50-BA56722C40DA}" type="pres">
      <dgm:prSet presAssocID="{571597F4-4EF4-4F6D-BA62-D829EA0E8971}" presName="txSpace" presStyleCnt="0"/>
      <dgm:spPr/>
    </dgm:pt>
    <dgm:pt modelId="{9B112FF2-CF7E-493D-AC63-8C7D6F3AE2B9}" type="pres">
      <dgm:prSet presAssocID="{571597F4-4EF4-4F6D-BA62-D829EA0E8971}" presName="desTx" presStyleLbl="revTx" presStyleIdx="1" presStyleCnt="4">
        <dgm:presLayoutVars/>
      </dgm:prSet>
      <dgm:spPr/>
    </dgm:pt>
    <dgm:pt modelId="{AD606E89-7F0D-404B-9BAE-3B2B674EAC49}" type="pres">
      <dgm:prSet presAssocID="{C5D374BA-8B12-4526-8900-2A864A07E3DE}" presName="sibTrans" presStyleCnt="0"/>
      <dgm:spPr/>
    </dgm:pt>
    <dgm:pt modelId="{4CC17E2D-7064-4F63-AD6C-B1119BFD4775}" type="pres">
      <dgm:prSet presAssocID="{62C4F622-63C7-47FB-9008-456C566AA050}" presName="compNode" presStyleCnt="0"/>
      <dgm:spPr/>
    </dgm:pt>
    <dgm:pt modelId="{A168F01C-4AA4-423C-92D1-D68F29C2E81A}" type="pres">
      <dgm:prSet presAssocID="{62C4F622-63C7-47FB-9008-456C566AA05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7E339EA7-7EC7-4B2A-B8BD-BFB33F68D343}" type="pres">
      <dgm:prSet presAssocID="{62C4F622-63C7-47FB-9008-456C566AA050}" presName="iconSpace" presStyleCnt="0"/>
      <dgm:spPr/>
    </dgm:pt>
    <dgm:pt modelId="{7DA28602-D24B-454E-8A26-E37E51CD0615}" type="pres">
      <dgm:prSet presAssocID="{62C4F622-63C7-47FB-9008-456C566AA050}" presName="parTx" presStyleLbl="revTx" presStyleIdx="2" presStyleCnt="4">
        <dgm:presLayoutVars>
          <dgm:chMax val="0"/>
          <dgm:chPref val="0"/>
        </dgm:presLayoutVars>
      </dgm:prSet>
      <dgm:spPr/>
    </dgm:pt>
    <dgm:pt modelId="{06F4639A-E6F3-45D1-BE44-14AF88B6CFD6}" type="pres">
      <dgm:prSet presAssocID="{62C4F622-63C7-47FB-9008-456C566AA050}" presName="txSpace" presStyleCnt="0"/>
      <dgm:spPr/>
    </dgm:pt>
    <dgm:pt modelId="{A448356D-8C88-4027-9254-99F4D463D106}" type="pres">
      <dgm:prSet presAssocID="{62C4F622-63C7-47FB-9008-456C566AA050}" presName="desTx" presStyleLbl="revTx" presStyleIdx="3" presStyleCnt="4">
        <dgm:presLayoutVars/>
      </dgm:prSet>
      <dgm:spPr/>
    </dgm:pt>
  </dgm:ptLst>
  <dgm:cxnLst>
    <dgm:cxn modelId="{F281B017-4C84-45CE-97E5-42F7E8555462}" type="presOf" srcId="{28A00219-8403-4DDC-8BCE-6F579B01ED4B}" destId="{A448356D-8C88-4027-9254-99F4D463D106}" srcOrd="0" destOrd="2" presId="urn:microsoft.com/office/officeart/2018/2/layout/IconLabelDescriptionList"/>
    <dgm:cxn modelId="{7381761D-92A1-412D-8FA4-EC5AF9D22B49}" type="presOf" srcId="{E5139F89-D681-4594-8EE4-393E6F061E3A}" destId="{F444E7BD-1925-4241-94BE-FBB73D865981}" srcOrd="0" destOrd="0" presId="urn:microsoft.com/office/officeart/2018/2/layout/IconLabelDescriptionList"/>
    <dgm:cxn modelId="{212CB71E-EF03-4FA5-9979-C49E9F3FA828}" type="presOf" srcId="{35678F5C-0CDF-4B6D-96D6-A3772936F8C4}" destId="{9B112FF2-CF7E-493D-AC63-8C7D6F3AE2B9}" srcOrd="0" destOrd="2" presId="urn:microsoft.com/office/officeart/2018/2/layout/IconLabelDescriptionList"/>
    <dgm:cxn modelId="{5D398A39-C7F4-4895-988D-28E67DC01843}" srcId="{571597F4-4EF4-4F6D-BA62-D829EA0E8971}" destId="{56B182A9-EE93-4FAB-A11B-BCDA9E4DC828}" srcOrd="0" destOrd="0" parTransId="{D899FDC9-0EF6-430B-880F-BD4F58831B26}" sibTransId="{F91F583B-1575-4F2E-B79F-2BF74FBBB7A8}"/>
    <dgm:cxn modelId="{6BAD193F-7B44-4708-871F-057611191900}" srcId="{62C4F622-63C7-47FB-9008-456C566AA050}" destId="{28A00219-8403-4DDC-8BCE-6F579B01ED4B}" srcOrd="2" destOrd="0" parTransId="{CD6227E3-38F5-4002-9AC5-B064A8E7B306}" sibTransId="{239BB2C9-169E-4D81-8C82-895EC83820A9}"/>
    <dgm:cxn modelId="{3A5A3441-F4F1-4779-B375-18007B11DF0D}" type="presOf" srcId="{F68B19CB-9080-452F-8318-C4FAE6A7E696}" destId="{9B112FF2-CF7E-493D-AC63-8C7D6F3AE2B9}" srcOrd="0" destOrd="3" presId="urn:microsoft.com/office/officeart/2018/2/layout/IconLabelDescriptionList"/>
    <dgm:cxn modelId="{7D32A667-7DDB-436B-8D90-B8EC6B5C0848}" type="presOf" srcId="{56B182A9-EE93-4FAB-A11B-BCDA9E4DC828}" destId="{9B112FF2-CF7E-493D-AC63-8C7D6F3AE2B9}" srcOrd="0" destOrd="0" presId="urn:microsoft.com/office/officeart/2018/2/layout/IconLabelDescriptionList"/>
    <dgm:cxn modelId="{3E237449-9998-47EA-9E60-83692CD0133B}" type="presOf" srcId="{DBB39A75-9B2C-40B4-8A47-F85DEA479ABE}" destId="{9B112FF2-CF7E-493D-AC63-8C7D6F3AE2B9}" srcOrd="0" destOrd="4" presId="urn:microsoft.com/office/officeart/2018/2/layout/IconLabelDescriptionList"/>
    <dgm:cxn modelId="{66B9DF6C-DA1B-4456-A346-9B537630AB1C}" srcId="{571597F4-4EF4-4F6D-BA62-D829EA0E8971}" destId="{F68B19CB-9080-452F-8318-C4FAE6A7E696}" srcOrd="3" destOrd="0" parTransId="{5F10521C-71CA-40D2-9EDB-779A37DA7290}" sibTransId="{FF66C920-E5C7-4C71-87F6-822E482912C2}"/>
    <dgm:cxn modelId="{0821EF78-485F-4CA0-AECF-EDF05B05D502}" srcId="{571597F4-4EF4-4F6D-BA62-D829EA0E8971}" destId="{DBB39A75-9B2C-40B4-8A47-F85DEA479ABE}" srcOrd="4" destOrd="0" parTransId="{6938482F-54C7-4C1A-84BB-AA3711511447}" sibTransId="{F9BD2AF4-EC9D-41EE-B7F8-EC04C5A90C13}"/>
    <dgm:cxn modelId="{56DAD087-BDFB-40DC-AF32-057CDBDE866C}" srcId="{62C4F622-63C7-47FB-9008-456C566AA050}" destId="{AE68B1BA-5BA1-4B04-8C59-6532C1147BFD}" srcOrd="1" destOrd="0" parTransId="{FFDCC89C-5999-4B83-8DDD-962F1AB44A8D}" sibTransId="{B68A05E7-9B4F-4946-A14B-3B22D427CD37}"/>
    <dgm:cxn modelId="{52D28B90-69EE-469F-801C-43B31E2B6108}" srcId="{E5139F89-D681-4594-8EE4-393E6F061E3A}" destId="{571597F4-4EF4-4F6D-BA62-D829EA0E8971}" srcOrd="0" destOrd="0" parTransId="{82996526-784B-44FB-B3EC-D8D0F23A91F0}" sibTransId="{C5D374BA-8B12-4526-8900-2A864A07E3DE}"/>
    <dgm:cxn modelId="{1703A39F-FE15-4656-908A-289E3C58E643}" type="presOf" srcId="{A823BBF1-41A1-4EA7-B7AA-760A41EEB3A7}" destId="{A448356D-8C88-4027-9254-99F4D463D106}" srcOrd="0" destOrd="0" presId="urn:microsoft.com/office/officeart/2018/2/layout/IconLabelDescriptionList"/>
    <dgm:cxn modelId="{4B03DCA6-0531-49C5-8E78-1ECD2C955105}" type="presOf" srcId="{CFBBBFBF-44B1-4E3E-A175-9657093F7063}" destId="{9B112FF2-CF7E-493D-AC63-8C7D6F3AE2B9}" srcOrd="0" destOrd="1" presId="urn:microsoft.com/office/officeart/2018/2/layout/IconLabelDescriptionList"/>
    <dgm:cxn modelId="{7B941FA8-060B-4162-B5FB-CC2DCAD2104E}" type="presOf" srcId="{62C4F622-63C7-47FB-9008-456C566AA050}" destId="{7DA28602-D24B-454E-8A26-E37E51CD0615}" srcOrd="0" destOrd="0" presId="urn:microsoft.com/office/officeart/2018/2/layout/IconLabelDescriptionList"/>
    <dgm:cxn modelId="{5C1BEDBB-C8C8-4F9B-B2FB-6B29B2EEFDE4}" srcId="{571597F4-4EF4-4F6D-BA62-D829EA0E8971}" destId="{35678F5C-0CDF-4B6D-96D6-A3772936F8C4}" srcOrd="2" destOrd="0" parTransId="{37DCB4D9-3A40-4076-8D43-4E9AEF213124}" sibTransId="{E735964C-F489-4F5D-B7AE-833A9D932344}"/>
    <dgm:cxn modelId="{2CC973C4-F17D-4A6C-B8F5-A10D01628DA6}" srcId="{62C4F622-63C7-47FB-9008-456C566AA050}" destId="{A823BBF1-41A1-4EA7-B7AA-760A41EEB3A7}" srcOrd="0" destOrd="0" parTransId="{D5316275-FD7E-464F-9824-E70E9240C936}" sibTransId="{19071D94-2D60-4094-88E9-1A70E324430F}"/>
    <dgm:cxn modelId="{0CBE0ACC-3938-4EB1-9391-2E55571EF78C}" type="presOf" srcId="{AE68B1BA-5BA1-4B04-8C59-6532C1147BFD}" destId="{A448356D-8C88-4027-9254-99F4D463D106}" srcOrd="0" destOrd="1" presId="urn:microsoft.com/office/officeart/2018/2/layout/IconLabelDescriptionList"/>
    <dgm:cxn modelId="{E659F5D5-C6E4-499D-890F-0706994F1490}" srcId="{571597F4-4EF4-4F6D-BA62-D829EA0E8971}" destId="{CFBBBFBF-44B1-4E3E-A175-9657093F7063}" srcOrd="1" destOrd="0" parTransId="{79295654-3CF4-40C1-96CC-BC7EB7984FD4}" sibTransId="{22754FB8-2B38-4C9C-80DF-1C9F6EBF0B22}"/>
    <dgm:cxn modelId="{EAE5EDDE-CD7B-43D6-A06A-1E01EF713C5E}" type="presOf" srcId="{571597F4-4EF4-4F6D-BA62-D829EA0E8971}" destId="{112E2514-F8EE-4A7D-8868-EEED9E7586C6}" srcOrd="0" destOrd="0" presId="urn:microsoft.com/office/officeart/2018/2/layout/IconLabelDescriptionList"/>
    <dgm:cxn modelId="{0EF208F2-EFA2-4063-8648-0E06628819C1}" srcId="{E5139F89-D681-4594-8EE4-393E6F061E3A}" destId="{62C4F622-63C7-47FB-9008-456C566AA050}" srcOrd="1" destOrd="0" parTransId="{BF9D37D1-DA3F-4639-AF36-B16099D043AD}" sibTransId="{44A34E3A-7F71-47CB-856F-2D5A5D0A8440}"/>
    <dgm:cxn modelId="{17005131-9EDA-49DA-9B5D-FB81B49FBCA4}" type="presParOf" srcId="{F444E7BD-1925-4241-94BE-FBB73D865981}" destId="{62BD57FA-06DE-41DD-8485-AEE7D91DAD00}" srcOrd="0" destOrd="0" presId="urn:microsoft.com/office/officeart/2018/2/layout/IconLabelDescriptionList"/>
    <dgm:cxn modelId="{3070EBA2-6011-4C26-9871-E8855E0A4091}" type="presParOf" srcId="{62BD57FA-06DE-41DD-8485-AEE7D91DAD00}" destId="{1E0A3E30-D8C7-42EA-A191-61DF3DF7F555}" srcOrd="0" destOrd="0" presId="urn:microsoft.com/office/officeart/2018/2/layout/IconLabelDescriptionList"/>
    <dgm:cxn modelId="{2EFF89BE-48A0-4D3C-8164-601D4C0BF747}" type="presParOf" srcId="{62BD57FA-06DE-41DD-8485-AEE7D91DAD00}" destId="{BAA808E9-A379-4B12-8960-899BCD497178}" srcOrd="1" destOrd="0" presId="urn:microsoft.com/office/officeart/2018/2/layout/IconLabelDescriptionList"/>
    <dgm:cxn modelId="{EFD6A939-FD4C-447B-A618-37B6082DC695}" type="presParOf" srcId="{62BD57FA-06DE-41DD-8485-AEE7D91DAD00}" destId="{112E2514-F8EE-4A7D-8868-EEED9E7586C6}" srcOrd="2" destOrd="0" presId="urn:microsoft.com/office/officeart/2018/2/layout/IconLabelDescriptionList"/>
    <dgm:cxn modelId="{B9B499DF-0183-414F-BBA8-9A694944AC6C}" type="presParOf" srcId="{62BD57FA-06DE-41DD-8485-AEE7D91DAD00}" destId="{922F57A8-6C55-4AF1-AC50-BA56722C40DA}" srcOrd="3" destOrd="0" presId="urn:microsoft.com/office/officeart/2018/2/layout/IconLabelDescriptionList"/>
    <dgm:cxn modelId="{C3A385D5-A4DF-495F-8A43-4DACDAE11DF7}" type="presParOf" srcId="{62BD57FA-06DE-41DD-8485-AEE7D91DAD00}" destId="{9B112FF2-CF7E-493D-AC63-8C7D6F3AE2B9}" srcOrd="4" destOrd="0" presId="urn:microsoft.com/office/officeart/2018/2/layout/IconLabelDescriptionList"/>
    <dgm:cxn modelId="{6AE2007C-D92F-4160-A558-3C8095B4BD88}" type="presParOf" srcId="{F444E7BD-1925-4241-94BE-FBB73D865981}" destId="{AD606E89-7F0D-404B-9BAE-3B2B674EAC49}" srcOrd="1" destOrd="0" presId="urn:microsoft.com/office/officeart/2018/2/layout/IconLabelDescriptionList"/>
    <dgm:cxn modelId="{F88ED191-E667-4032-96C9-617E787E9B0A}" type="presParOf" srcId="{F444E7BD-1925-4241-94BE-FBB73D865981}" destId="{4CC17E2D-7064-4F63-AD6C-B1119BFD4775}" srcOrd="2" destOrd="0" presId="urn:microsoft.com/office/officeart/2018/2/layout/IconLabelDescriptionList"/>
    <dgm:cxn modelId="{95CE28A9-057C-4DBA-8E99-C3AEAEB545ED}" type="presParOf" srcId="{4CC17E2D-7064-4F63-AD6C-B1119BFD4775}" destId="{A168F01C-4AA4-423C-92D1-D68F29C2E81A}" srcOrd="0" destOrd="0" presId="urn:microsoft.com/office/officeart/2018/2/layout/IconLabelDescriptionList"/>
    <dgm:cxn modelId="{7AD1EAC3-4CDF-4866-BB14-588AD1649EC5}" type="presParOf" srcId="{4CC17E2D-7064-4F63-AD6C-B1119BFD4775}" destId="{7E339EA7-7EC7-4B2A-B8BD-BFB33F68D343}" srcOrd="1" destOrd="0" presId="urn:microsoft.com/office/officeart/2018/2/layout/IconLabelDescriptionList"/>
    <dgm:cxn modelId="{851D0006-C2E8-47B5-A3B8-FC01DB02445B}" type="presParOf" srcId="{4CC17E2D-7064-4F63-AD6C-B1119BFD4775}" destId="{7DA28602-D24B-454E-8A26-E37E51CD0615}" srcOrd="2" destOrd="0" presId="urn:microsoft.com/office/officeart/2018/2/layout/IconLabelDescriptionList"/>
    <dgm:cxn modelId="{D64C7B84-C66A-4121-8F65-9C36E1B7DF4D}" type="presParOf" srcId="{4CC17E2D-7064-4F63-AD6C-B1119BFD4775}" destId="{06F4639A-E6F3-45D1-BE44-14AF88B6CFD6}" srcOrd="3" destOrd="0" presId="urn:microsoft.com/office/officeart/2018/2/layout/IconLabelDescriptionList"/>
    <dgm:cxn modelId="{7946092C-609C-4D1D-BBBE-19C746A1B1E0}" type="presParOf" srcId="{4CC17E2D-7064-4F63-AD6C-B1119BFD4775}" destId="{A448356D-8C88-4027-9254-99F4D463D106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BA04CD-9696-4AE2-9303-EF5F71488E11}">
      <dsp:nvSpPr>
        <dsp:cNvPr id="0" name=""/>
        <dsp:cNvSpPr/>
      </dsp:nvSpPr>
      <dsp:spPr>
        <a:xfrm>
          <a:off x="0" y="0"/>
          <a:ext cx="4902836" cy="6988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Développer</a:t>
          </a:r>
          <a:r>
            <a:rPr lang="en-US" sz="1800" kern="1200" dirty="0"/>
            <a:t> un site </a:t>
          </a:r>
          <a:r>
            <a:rPr lang="en-US" sz="1800" kern="1200" dirty="0" err="1"/>
            <a:t>dynamique</a:t>
          </a:r>
          <a:r>
            <a:rPr lang="en-US" sz="1800" kern="1200" dirty="0"/>
            <a:t> et responsive.</a:t>
          </a:r>
        </a:p>
      </dsp:txBody>
      <dsp:txXfrm>
        <a:off x="20468" y="20468"/>
        <a:ext cx="4089684" cy="657901"/>
      </dsp:txXfrm>
    </dsp:sp>
    <dsp:sp modelId="{BFE5A52D-5309-4D61-BF2F-C55EBFA36CC4}">
      <dsp:nvSpPr>
        <dsp:cNvPr id="0" name=""/>
        <dsp:cNvSpPr/>
      </dsp:nvSpPr>
      <dsp:spPr>
        <a:xfrm>
          <a:off x="410612" y="825899"/>
          <a:ext cx="4902836" cy="6988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Gérer</a:t>
          </a:r>
          <a:r>
            <a:rPr lang="en-US" sz="1800" kern="1200" dirty="0"/>
            <a:t> le panier</a:t>
          </a:r>
          <a:r>
            <a:rPr lang="en-US" sz="1800" kern="1200" dirty="0">
              <a:latin typeface="Calibri Light" panose="020F0302020204030204"/>
            </a:rPr>
            <a:t> </a:t>
          </a:r>
          <a:r>
            <a:rPr lang="en-US" sz="1800" kern="1200" dirty="0"/>
            <a:t> et la </a:t>
          </a:r>
          <a:r>
            <a:rPr lang="en-US" sz="1800" kern="1200" dirty="0" err="1"/>
            <a:t>liste</a:t>
          </a:r>
          <a:r>
            <a:rPr lang="en-US" sz="1800" kern="1200" dirty="0"/>
            <a:t> de </a:t>
          </a:r>
          <a:r>
            <a:rPr lang="en-US" sz="1800" kern="1200" dirty="0" err="1"/>
            <a:t>souhaits</a:t>
          </a:r>
          <a:r>
            <a:rPr lang="en-US" sz="1800" kern="1200" dirty="0"/>
            <a:t> .</a:t>
          </a:r>
        </a:p>
      </dsp:txBody>
      <dsp:txXfrm>
        <a:off x="431080" y="846367"/>
        <a:ext cx="3997042" cy="657901"/>
      </dsp:txXfrm>
    </dsp:sp>
    <dsp:sp modelId="{03B49E9F-C5C0-41F2-994F-9D127EEBCEC6}">
      <dsp:nvSpPr>
        <dsp:cNvPr id="0" name=""/>
        <dsp:cNvSpPr/>
      </dsp:nvSpPr>
      <dsp:spPr>
        <a:xfrm>
          <a:off x="815096" y="1651798"/>
          <a:ext cx="4902836" cy="6988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Offrir</a:t>
          </a:r>
          <a:r>
            <a:rPr lang="en-US" sz="1800" kern="1200" dirty="0"/>
            <a:t> un </a:t>
          </a:r>
          <a:r>
            <a:rPr lang="en-US" sz="1800" kern="1200" dirty="0" err="1"/>
            <a:t>espace</a:t>
          </a:r>
          <a:r>
            <a:rPr lang="en-US" sz="1800" kern="1200" dirty="0"/>
            <a:t> admin pour la gestion des </a:t>
          </a:r>
          <a:r>
            <a:rPr lang="en-US" sz="1800" kern="1200" dirty="0" err="1"/>
            <a:t>produits</a:t>
          </a:r>
          <a:r>
            <a:rPr lang="en-US" sz="1800" kern="1200" dirty="0"/>
            <a:t>.</a:t>
          </a:r>
        </a:p>
      </dsp:txBody>
      <dsp:txXfrm>
        <a:off x="835564" y="1672266"/>
        <a:ext cx="4003171" cy="657901"/>
      </dsp:txXfrm>
    </dsp:sp>
    <dsp:sp modelId="{62333867-12D4-4467-ADEB-7085A6E32B66}">
      <dsp:nvSpPr>
        <dsp:cNvPr id="0" name=""/>
        <dsp:cNvSpPr/>
      </dsp:nvSpPr>
      <dsp:spPr>
        <a:xfrm>
          <a:off x="1225708" y="2477698"/>
          <a:ext cx="4902836" cy="6988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Faciliter</a:t>
          </a:r>
          <a:r>
            <a:rPr lang="en-US" sz="1800" kern="1200" dirty="0"/>
            <a:t> la </a:t>
          </a:r>
          <a:r>
            <a:rPr lang="en-US" sz="1800" kern="1200" dirty="0" err="1"/>
            <a:t>commande</a:t>
          </a:r>
          <a:r>
            <a:rPr lang="en-US" sz="1800" kern="1200" dirty="0"/>
            <a:t> et la consultation des fleurs.</a:t>
          </a:r>
        </a:p>
      </dsp:txBody>
      <dsp:txXfrm>
        <a:off x="1246176" y="2498166"/>
        <a:ext cx="3997042" cy="657901"/>
      </dsp:txXfrm>
    </dsp:sp>
    <dsp:sp modelId="{112FC1D2-8470-4ECB-9C04-CA458501D185}">
      <dsp:nvSpPr>
        <dsp:cNvPr id="0" name=""/>
        <dsp:cNvSpPr/>
      </dsp:nvSpPr>
      <dsp:spPr>
        <a:xfrm>
          <a:off x="4448591" y="535246"/>
          <a:ext cx="454244" cy="4542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4550796" y="535246"/>
        <a:ext cx="249834" cy="341819"/>
      </dsp:txXfrm>
    </dsp:sp>
    <dsp:sp modelId="{BE686CB3-6F2A-4387-8926-D23FF47C6001}">
      <dsp:nvSpPr>
        <dsp:cNvPr id="0" name=""/>
        <dsp:cNvSpPr/>
      </dsp:nvSpPr>
      <dsp:spPr>
        <a:xfrm>
          <a:off x="4859203" y="1361145"/>
          <a:ext cx="454244" cy="4542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4961408" y="1361145"/>
        <a:ext cx="249834" cy="341819"/>
      </dsp:txXfrm>
    </dsp:sp>
    <dsp:sp modelId="{4311BCB0-DE9F-4199-9ED4-B36232C5A91C}">
      <dsp:nvSpPr>
        <dsp:cNvPr id="0" name=""/>
        <dsp:cNvSpPr/>
      </dsp:nvSpPr>
      <dsp:spPr>
        <a:xfrm>
          <a:off x="5263687" y="2187045"/>
          <a:ext cx="454244" cy="4542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5365892" y="2187045"/>
        <a:ext cx="249834" cy="3418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0A3E30-D8C7-42EA-A191-61DF3DF7F555}">
      <dsp:nvSpPr>
        <dsp:cNvPr id="0" name=""/>
        <dsp:cNvSpPr/>
      </dsp:nvSpPr>
      <dsp:spPr>
        <a:xfrm>
          <a:off x="372300" y="0"/>
          <a:ext cx="1510523" cy="1179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E2514-F8EE-4A7D-8868-EEED9E7586C6}">
      <dsp:nvSpPr>
        <dsp:cNvPr id="0" name=""/>
        <dsp:cNvSpPr/>
      </dsp:nvSpPr>
      <dsp:spPr>
        <a:xfrm>
          <a:off x="372300" y="1293074"/>
          <a:ext cx="4315781" cy="5054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200" kern="1200" dirty="0" err="1"/>
            <a:t>L’utilisateur</a:t>
          </a:r>
          <a:r>
            <a:rPr lang="en-US" sz="3200" kern="1200" dirty="0"/>
            <a:t> </a:t>
          </a:r>
          <a:r>
            <a:rPr lang="en-US" sz="3200" kern="1200" dirty="0" err="1"/>
            <a:t>peut</a:t>
          </a:r>
          <a:r>
            <a:rPr lang="en-US" sz="3200" kern="1200" dirty="0"/>
            <a:t> :</a:t>
          </a:r>
        </a:p>
      </dsp:txBody>
      <dsp:txXfrm>
        <a:off x="372300" y="1293074"/>
        <a:ext cx="4315781" cy="505473"/>
      </dsp:txXfrm>
    </dsp:sp>
    <dsp:sp modelId="{9B112FF2-CF7E-493D-AC63-8C7D6F3AE2B9}">
      <dsp:nvSpPr>
        <dsp:cNvPr id="0" name=""/>
        <dsp:cNvSpPr/>
      </dsp:nvSpPr>
      <dsp:spPr>
        <a:xfrm>
          <a:off x="372300" y="1851401"/>
          <a:ext cx="4315781" cy="15331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Créer</a:t>
          </a:r>
          <a:r>
            <a:rPr lang="en-US" sz="1700" kern="1200" dirty="0"/>
            <a:t> un </a:t>
          </a:r>
          <a:r>
            <a:rPr lang="en-US" sz="1700" kern="1200" dirty="0" err="1"/>
            <a:t>compte</a:t>
          </a:r>
          <a:r>
            <a:rPr lang="en-US" sz="1700" kern="1200" dirty="0"/>
            <a:t> et se connecter 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Consulter les </a:t>
          </a:r>
          <a:r>
            <a:rPr lang="en-US" sz="1700" kern="1200" dirty="0" err="1"/>
            <a:t>produits</a:t>
          </a:r>
          <a:r>
            <a:rPr lang="en-US" sz="1700" kern="1200" dirty="0"/>
            <a:t> (nom, prix, image, description).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Ajouter</a:t>
          </a:r>
          <a:r>
            <a:rPr lang="en-US" sz="1700" kern="1200" dirty="0"/>
            <a:t> un </a:t>
          </a:r>
          <a:r>
            <a:rPr lang="en-US" sz="1700" kern="1200" dirty="0" err="1"/>
            <a:t>produit</a:t>
          </a:r>
          <a:r>
            <a:rPr lang="en-US" sz="1700" kern="1200" dirty="0"/>
            <a:t> au panier 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Gérer</a:t>
          </a:r>
          <a:r>
            <a:rPr lang="en-US" sz="1700" kern="1200" dirty="0"/>
            <a:t> </a:t>
          </a:r>
          <a:r>
            <a:rPr lang="en-US" sz="1700" kern="1200" dirty="0" err="1"/>
            <a:t>une</a:t>
          </a:r>
          <a:r>
            <a:rPr lang="en-US" sz="1700" kern="1200" dirty="0"/>
            <a:t> </a:t>
          </a:r>
          <a:r>
            <a:rPr lang="en-US" sz="1700" kern="1200" dirty="0" err="1"/>
            <a:t>liste</a:t>
          </a:r>
          <a:r>
            <a:rPr lang="en-US" sz="1700" kern="1200" dirty="0"/>
            <a:t> de </a:t>
          </a:r>
          <a:r>
            <a:rPr lang="en-US" sz="1700" kern="1200" dirty="0" err="1"/>
            <a:t>souhaits</a:t>
          </a:r>
          <a:r>
            <a:rPr lang="en-US" sz="1700" kern="1200" dirty="0"/>
            <a:t> 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Passer </a:t>
          </a:r>
          <a:r>
            <a:rPr lang="en-US" sz="1700" kern="1200" dirty="0" err="1"/>
            <a:t>une</a:t>
          </a:r>
          <a:r>
            <a:rPr lang="en-US" sz="1700" kern="1200" dirty="0"/>
            <a:t> </a:t>
          </a:r>
          <a:r>
            <a:rPr lang="en-US" sz="1700" kern="1200" dirty="0" err="1"/>
            <a:t>commande</a:t>
          </a:r>
          <a:r>
            <a:rPr lang="en-US" sz="1700" kern="1200" dirty="0"/>
            <a:t>.</a:t>
          </a:r>
        </a:p>
      </dsp:txBody>
      <dsp:txXfrm>
        <a:off x="372300" y="1851401"/>
        <a:ext cx="4315781" cy="1533148"/>
      </dsp:txXfrm>
    </dsp:sp>
    <dsp:sp modelId="{A168F01C-4AA4-423C-92D1-D68F29C2E81A}">
      <dsp:nvSpPr>
        <dsp:cNvPr id="0" name=""/>
        <dsp:cNvSpPr/>
      </dsp:nvSpPr>
      <dsp:spPr>
        <a:xfrm>
          <a:off x="5443343" y="0"/>
          <a:ext cx="1510523" cy="1179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A28602-D24B-454E-8A26-E37E51CD0615}">
      <dsp:nvSpPr>
        <dsp:cNvPr id="0" name=""/>
        <dsp:cNvSpPr/>
      </dsp:nvSpPr>
      <dsp:spPr>
        <a:xfrm>
          <a:off x="5443343" y="1293074"/>
          <a:ext cx="4315781" cy="5054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200" kern="1200" dirty="0" err="1"/>
            <a:t>L’administrateur</a:t>
          </a:r>
          <a:r>
            <a:rPr lang="en-US" sz="3200" kern="1200" dirty="0"/>
            <a:t> </a:t>
          </a:r>
          <a:r>
            <a:rPr lang="en-US" sz="3200" kern="1200" dirty="0" err="1"/>
            <a:t>peut</a:t>
          </a:r>
          <a:r>
            <a:rPr lang="en-US" sz="3200" kern="1200" dirty="0"/>
            <a:t> :</a:t>
          </a:r>
        </a:p>
      </dsp:txBody>
      <dsp:txXfrm>
        <a:off x="5443343" y="1293074"/>
        <a:ext cx="4315781" cy="505473"/>
      </dsp:txXfrm>
    </dsp:sp>
    <dsp:sp modelId="{A448356D-8C88-4027-9254-99F4D463D106}">
      <dsp:nvSpPr>
        <dsp:cNvPr id="0" name=""/>
        <dsp:cNvSpPr/>
      </dsp:nvSpPr>
      <dsp:spPr>
        <a:xfrm>
          <a:off x="5443343" y="1851401"/>
          <a:ext cx="4315781" cy="15331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Gérer</a:t>
          </a:r>
          <a:r>
            <a:rPr lang="en-US" sz="1700" kern="1200" dirty="0"/>
            <a:t> les </a:t>
          </a:r>
          <a:r>
            <a:rPr lang="en-US" sz="1700" kern="1200" dirty="0" err="1"/>
            <a:t>produits</a:t>
          </a:r>
          <a:r>
            <a:rPr lang="en-US" sz="1700" kern="1200" dirty="0"/>
            <a:t> (</a:t>
          </a:r>
          <a:r>
            <a:rPr lang="en-US" sz="1700" kern="1200" dirty="0" err="1"/>
            <a:t>ajout</a:t>
          </a:r>
          <a:r>
            <a:rPr lang="en-US" sz="1700" kern="1200" dirty="0"/>
            <a:t>, modification, suppression).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Gérer</a:t>
          </a:r>
          <a:r>
            <a:rPr lang="en-US" sz="1700" kern="1200" dirty="0"/>
            <a:t> les </a:t>
          </a:r>
          <a:r>
            <a:rPr lang="en-US" sz="1700" kern="1200" dirty="0" err="1"/>
            <a:t>utilisateurs</a:t>
          </a:r>
          <a:r>
            <a:rPr lang="en-US" sz="1700" kern="1200" dirty="0"/>
            <a:t>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Consulter et </a:t>
          </a:r>
          <a:r>
            <a:rPr lang="en-US" sz="1700" kern="1200" dirty="0" err="1"/>
            <a:t>traiter</a:t>
          </a:r>
          <a:r>
            <a:rPr lang="en-US" sz="1700" kern="1200" dirty="0"/>
            <a:t> les </a:t>
          </a:r>
          <a:r>
            <a:rPr lang="en-US" sz="1700" kern="1200" dirty="0" err="1"/>
            <a:t>commandes</a:t>
          </a:r>
          <a:r>
            <a:rPr lang="en-US" sz="1700" kern="1200" dirty="0"/>
            <a:t>.</a:t>
          </a:r>
        </a:p>
      </dsp:txBody>
      <dsp:txXfrm>
        <a:off x="5443343" y="1851401"/>
        <a:ext cx="4315781" cy="15331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562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327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0148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1032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8034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8400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1247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719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076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3937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62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3536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0611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6343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8083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550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206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338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reepngimg.com/png/14056-ecommerce-png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jpe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s://www.etaletaculture.fr/news/" TargetMode="External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tackoverflow.com/questions/29594105/mvc-is-it-model-to-view-or-controller-to-view/29597838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33A8DFF-4409-4F4E-9D95-A5C01CCD2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A74702C-00C6-45DD-8350-D2CB8ECB3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27"/>
          <a:stretch/>
        </p:blipFill>
        <p:spPr>
          <a:xfrm>
            <a:off x="5147732" y="93132"/>
            <a:ext cx="7044267" cy="6764867"/>
          </a:xfrm>
          <a:prstGeom prst="rect">
            <a:avLst/>
          </a:prstGeom>
        </p:spPr>
      </p:pic>
      <p:sp>
        <p:nvSpPr>
          <p:cNvPr id="24" name="Freeform 5">
            <a:extLst>
              <a:ext uri="{FF2B5EF4-FFF2-40B4-BE49-F238E27FC236}">
                <a16:creationId xmlns:a16="http://schemas.microsoft.com/office/drawing/2014/main" id="{0608689E-F5B5-454E-A1A5-B256614C8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34364" y="2674938"/>
            <a:ext cx="5775854" cy="28313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300" i="1" dirty="0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Développement d’un site e-commerce </a:t>
            </a:r>
            <a:r>
              <a:rPr lang="en-US" sz="2300" i="1" err="1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dynamique</a:t>
            </a:r>
            <a:r>
              <a:rPr lang="en-US" sz="2300" i="1" dirty="0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 pour </a:t>
            </a:r>
            <a:r>
              <a:rPr lang="en-US" sz="2300" i="1" err="1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une</a:t>
            </a:r>
            <a:r>
              <a:rPr lang="en-US" sz="2300" i="1" dirty="0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 boutique de fleurs</a:t>
            </a:r>
            <a:br>
              <a:rPr lang="en-US" sz="2300" dirty="0"/>
            </a:br>
            <a:endParaRPr lang="en-US" sz="2300" i="1">
              <a:solidFill>
                <a:schemeClr val="bg2">
                  <a:lumMod val="75000"/>
                </a:schemeClr>
              </a:solidFill>
              <a:latin typeface="Aptos Display"/>
              <a:ea typeface="+mj-lt"/>
              <a:cs typeface="+mj-lt"/>
            </a:endParaRPr>
          </a:p>
          <a:p>
            <a:pPr marL="285750" indent="-285750" algn="ctr">
              <a:lnSpc>
                <a:spcPct val="90000"/>
              </a:lnSpc>
              <a:buFont typeface="Arial"/>
              <a:buChar char="•"/>
            </a:pPr>
            <a:r>
              <a:rPr lang="en-US" sz="2300" err="1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Réalisé</a:t>
            </a:r>
            <a:r>
              <a:rPr lang="en-US" sz="2300" dirty="0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 par : </a:t>
            </a:r>
            <a:r>
              <a:rPr lang="en-US" sz="2300" i="1" dirty="0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Imane EL </a:t>
            </a:r>
            <a:r>
              <a:rPr lang="en-US" sz="2300" i="1" err="1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Laouzi</a:t>
            </a:r>
            <a:endParaRPr lang="en-US" sz="2300">
              <a:solidFill>
                <a:schemeClr val="bg2">
                  <a:lumMod val="75000"/>
                </a:schemeClr>
              </a:solidFill>
              <a:latin typeface="Aptos Display"/>
            </a:endParaRPr>
          </a:p>
          <a:p>
            <a:pPr marL="285750" indent="-285750" algn="ctr">
              <a:lnSpc>
                <a:spcPct val="90000"/>
              </a:lnSpc>
              <a:buFont typeface="Arial"/>
              <a:buChar char="•"/>
            </a:pPr>
            <a:r>
              <a:rPr lang="en-US" sz="2300" err="1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Encadrant</a:t>
            </a:r>
            <a:r>
              <a:rPr lang="en-US" sz="2300" dirty="0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 : </a:t>
            </a:r>
            <a:r>
              <a:rPr lang="en-US" sz="2300" i="1" dirty="0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MONSIEUR </a:t>
            </a:r>
            <a:r>
              <a:rPr lang="en-US" sz="2300" i="1" err="1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dsouli</a:t>
            </a:r>
            <a:r>
              <a:rPr lang="en-US" sz="2300" i="1" dirty="0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 </a:t>
            </a:r>
            <a:endParaRPr lang="en-US" sz="2300" i="1" dirty="0">
              <a:solidFill>
                <a:schemeClr val="bg2">
                  <a:lumMod val="75000"/>
                </a:schemeClr>
              </a:solidFill>
              <a:latin typeface="Aptos Display"/>
            </a:endParaRPr>
          </a:p>
          <a:p>
            <a:pPr marL="285750" indent="-285750" algn="ctr">
              <a:lnSpc>
                <a:spcPct val="90000"/>
              </a:lnSpc>
              <a:buFont typeface="Arial"/>
              <a:buChar char="•"/>
            </a:pPr>
            <a:r>
              <a:rPr lang="en-US" sz="2300" dirty="0">
                <a:solidFill>
                  <a:schemeClr val="bg2">
                    <a:lumMod val="75000"/>
                  </a:schemeClr>
                </a:solidFill>
                <a:latin typeface="Aptos Display"/>
                <a:ea typeface="+mj-lt"/>
                <a:cs typeface="+mj-lt"/>
              </a:rPr>
              <a:t>Date : 2024-2025</a:t>
            </a:r>
            <a:endParaRPr lang="en-US" sz="2300" dirty="0">
              <a:solidFill>
                <a:schemeClr val="bg2">
                  <a:lumMod val="75000"/>
                </a:schemeClr>
              </a:solidFill>
              <a:latin typeface="Aptos Display"/>
            </a:endParaRPr>
          </a:p>
          <a:p>
            <a:pPr>
              <a:lnSpc>
                <a:spcPct val="90000"/>
              </a:lnSpc>
            </a:pPr>
            <a:endParaRPr lang="en-US" sz="23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46333" y="4851399"/>
            <a:ext cx="4513792" cy="914401"/>
          </a:xfrm>
        </p:spPr>
        <p:txBody>
          <a:bodyPr>
            <a:normAutofit/>
          </a:bodyPr>
          <a:lstStyle/>
          <a:p>
            <a:endParaRPr lang="en-US">
              <a:solidFill>
                <a:schemeClr val="bg2">
                  <a:lumMod val="75000"/>
                </a:schemeClr>
              </a:solidFill>
            </a:endParaRPr>
          </a:p>
          <a:p>
            <a:endParaRPr lang="en-US">
              <a:solidFill>
                <a:schemeClr val="bg2">
                  <a:lumMod val="75000"/>
                </a:schemeClr>
              </a:solidFill>
            </a:endParaRPr>
          </a:p>
          <a:p>
            <a:endParaRPr lang="en-US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Picture 6" descr="A group of pink and white flowers on a white surface&#10;&#10;AI-generated content may be incorrect.">
            <a:extLst>
              <a:ext uri="{FF2B5EF4-FFF2-40B4-BE49-F238E27FC236}">
                <a16:creationId xmlns:a16="http://schemas.microsoft.com/office/drawing/2014/main" id="{FE47BB18-32CB-28E4-F062-1E33ED63BC7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931" t="5" r="6128" b="8999"/>
          <a:stretch>
            <a:fillRect/>
          </a:stretch>
        </p:blipFill>
        <p:spPr>
          <a:xfrm>
            <a:off x="20" y="-144039"/>
            <a:ext cx="12196339" cy="80972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70FAB4-4675-0456-4704-4269C849099B}"/>
              </a:ext>
            </a:extLst>
          </p:cNvPr>
          <p:cNvSpPr txBox="1"/>
          <p:nvPr/>
        </p:nvSpPr>
        <p:spPr>
          <a:xfrm>
            <a:off x="2978714" y="1655577"/>
            <a:ext cx="5706850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Site e-commerce </a:t>
            </a:r>
            <a:r>
              <a:rPr lang="en-US" sz="2800" err="1">
                <a:solidFill>
                  <a:schemeClr val="bg1"/>
                </a:solidFill>
                <a:ea typeface="+mn-lt"/>
                <a:cs typeface="+mn-lt"/>
              </a:rPr>
              <a:t>dynamique</a:t>
            </a: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de vente de fleurs </a:t>
            </a:r>
            <a:br>
              <a:rPr lang="en-US" sz="2800" dirty="0">
                <a:ea typeface="+mn-lt"/>
                <a:cs typeface="+mn-lt"/>
              </a:rPr>
            </a:b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Nom :</a:t>
            </a: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Imane EL </a:t>
            </a:r>
            <a:r>
              <a:rPr lang="en-US" sz="2800" err="1">
                <a:solidFill>
                  <a:schemeClr val="bg1"/>
                </a:solidFill>
                <a:ea typeface="+mn-lt"/>
                <a:cs typeface="+mn-lt"/>
              </a:rPr>
              <a:t>Laouzi</a:t>
            </a:r>
            <a:br>
              <a:rPr lang="en-US" sz="2800" dirty="0">
                <a:ea typeface="+mn-lt"/>
                <a:cs typeface="+mn-lt"/>
              </a:rPr>
            </a:b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Formation :</a:t>
            </a: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Développement Informatique</a:t>
            </a:r>
            <a:br>
              <a:rPr lang="en-US" sz="2800" dirty="0">
                <a:ea typeface="+mn-lt"/>
                <a:cs typeface="+mn-lt"/>
              </a:rPr>
            </a:b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Encadrant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:</a:t>
            </a: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Monsieur </a:t>
            </a:r>
            <a:r>
              <a:rPr lang="en-US" sz="2800" err="1">
                <a:solidFill>
                  <a:schemeClr val="bg1"/>
                </a:solidFill>
                <a:ea typeface="+mn-lt"/>
                <a:cs typeface="+mn-lt"/>
              </a:rPr>
              <a:t>Dsouli</a:t>
            </a:r>
            <a:br>
              <a:rPr lang="en-US" sz="2800" dirty="0">
                <a:ea typeface="+mn-lt"/>
                <a:cs typeface="+mn-lt"/>
              </a:rPr>
            </a:b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Établissement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:</a:t>
            </a: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École </a:t>
            </a:r>
            <a:r>
              <a:rPr lang="en-US" sz="2800" err="1">
                <a:solidFill>
                  <a:schemeClr val="bg1"/>
                </a:solidFill>
                <a:ea typeface="+mn-lt"/>
                <a:cs typeface="+mn-lt"/>
              </a:rPr>
              <a:t>Ibegis</a:t>
            </a:r>
            <a:br>
              <a:rPr lang="en-US" sz="2800" dirty="0">
                <a:ea typeface="+mn-lt"/>
                <a:cs typeface="+mn-lt"/>
              </a:rPr>
            </a:b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Année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:</a:t>
            </a: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 2024-2025</a:t>
            </a:r>
            <a:endParaRPr lang="en-US" sz="2800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189">
            <a:extLst>
              <a:ext uri="{FF2B5EF4-FFF2-40B4-BE49-F238E27FC236}">
                <a16:creationId xmlns:a16="http://schemas.microsoft.com/office/drawing/2014/main" id="{54E66219-DD19-4776-A661-5538EE74F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Content Placeholder 3" descr="A screenshot of a website&#10;&#10;AI-generated content may be incorrect.">
            <a:extLst>
              <a:ext uri="{FF2B5EF4-FFF2-40B4-BE49-F238E27FC236}">
                <a16:creationId xmlns:a16="http://schemas.microsoft.com/office/drawing/2014/main" id="{7D34D21E-738C-CDCB-1DE7-6CBD9ACD86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l="66" t="10604" r="-77" b="-247"/>
          <a:stretch>
            <a:fillRect/>
          </a:stretch>
        </p:blipFill>
        <p:spPr>
          <a:xfrm>
            <a:off x="-4025" y="36507"/>
            <a:ext cx="12193357" cy="6837177"/>
          </a:xfrm>
          <a:prstGeom prst="rect">
            <a:avLst/>
          </a:prstGeom>
        </p:spPr>
      </p:pic>
      <p:pic>
        <p:nvPicPr>
          <p:cNvPr id="192" name="Picture 191">
            <a:extLst>
              <a:ext uri="{FF2B5EF4-FFF2-40B4-BE49-F238E27FC236}">
                <a16:creationId xmlns:a16="http://schemas.microsoft.com/office/drawing/2014/main" id="{D5DC997E-91E8-45E5-B29D-7BB363396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94" name="Freeform 5">
            <a:extLst>
              <a:ext uri="{FF2B5EF4-FFF2-40B4-BE49-F238E27FC236}">
                <a16:creationId xmlns:a16="http://schemas.microsoft.com/office/drawing/2014/main" id="{29E3F1F7-82C5-44BF-9A2E-4F4DA1D59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8C660B-5F02-D705-6CF4-1CDF031AC439}"/>
              </a:ext>
            </a:extLst>
          </p:cNvPr>
          <p:cNvSpPr txBox="1"/>
          <p:nvPr/>
        </p:nvSpPr>
        <p:spPr>
          <a:xfrm>
            <a:off x="6646333" y="4851399"/>
            <a:ext cx="4513792" cy="91440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r" defTabSz="457200"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cap="all"/>
              <a:t>Page d’accueil</a:t>
            </a:r>
          </a:p>
        </p:txBody>
      </p:sp>
      <p:sp>
        <p:nvSpPr>
          <p:cNvPr id="196" name="Freeform 14">
            <a:extLst>
              <a:ext uri="{FF2B5EF4-FFF2-40B4-BE49-F238E27FC236}">
                <a16:creationId xmlns:a16="http://schemas.microsoft.com/office/drawing/2014/main" id="{FE24DEC4-3935-490A-9B9A-82FDAFBE1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7C161-161F-9B87-D541-4FBAAE4C2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6333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Interfaces Graphiques</a:t>
            </a:r>
          </a:p>
          <a:p>
            <a:pPr algn="r"/>
            <a:endParaRPr lang="en-US" sz="4800"/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4C153385-0067-47AC-A00C-A183959AA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A0F6A4-EC3D-4375-8369-A49E77621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08CC9D2-5AE5-4D4A-991A-63FAD7FC0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B3562A48-04C8-4BB7-BFCF-B7AA157E0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131643E-A75C-42ED-B1F2-3EFC38081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30D0823-7666-43E4-BABF-0FF80EAB3C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17EFD38-C60C-47FB-9ED6-95F9ADE50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E6389FC-4D09-4711-8354-194B1FA58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5A9DCEE3-0437-406A-982D-C4FCDBF5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DC2FB4E-25B6-4288-9678-80F0A5A29D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EC45991C-A12F-4FF2-BCB7-EE206CDE4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1FCFDFAA-1BD3-44D8-B9BA-666D12A7A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3BCED90-9A4B-4ACD-BEC9-6D36A10D3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1F2C3D01-DEF7-4329-A23A-C52039B36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0F93DAEB-4AE2-4D1C-A5AD-31F3BBCF6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52459156-1128-46A2-80D8-3CC3CF8A12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FC30E3E-7FEE-47C8-988E-6CDBC4E8A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2514B95-2033-41DE-B4DA-5859CFA3A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10192DC-9396-44CC-9EC7-CA64103C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D7A3434C-163A-474C-9A1E-C0575F8341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1EC8EF0-1030-4EE1-A9D2-41318351F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D3842-C6C1-4129-AB5F-FDE8EF93D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F2AABE55-A01B-4E66-AE60-FD6965DA8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1D5443D6-B8B7-40A0-A7C2-B9CBD29DC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891C6E73-4505-42EF-B2C2-0B50FFC5C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D28D720D-6D18-40FA-826B-38A5C856D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27EE5E0-C500-4B7A-B0DD-48FAA6F6F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75E42D86-C838-4F07-BC43-C2DD34772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2B9C60C-0A6E-4D4A-A0F0-E84D2AEB6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9C9DA465-8E22-44EF-B531-94C2D662D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89C6E86-D7FC-40AD-AEBF-AF5C27934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DA234AE-AF17-458E-AA17-53BE56D83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4660918D-5E0F-45A9-9FD0-89C5CA62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6EB037C6-E924-48EF-A4F4-790C510A0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B40141FE-DC47-4AA9-90E7-103F5151F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07470D1-2E5F-4183-BF28-44DCBBD2A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EFDEC70A-D277-486F-A1CC-85AEB6887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0C13BAA4-A9CB-4A59-9834-7D1310C90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1BE7AF-CF4C-49EF-ACE0-5883791ED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22C78C90-96A9-4ECC-9766-72AB4F0E2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10ABB31-0D18-4DCB-B062-564E7536F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E7194C73-387B-4358-B0BA-ECA1E857C0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CD1E86B-7922-4B39-A82F-256496F93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AB8A26D4-67E3-4523-B093-084F26D01D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765D1457-3E82-4A4F-97DC-15CD6DFFC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D2E2B16-7FF9-4A07-8BDA-C4BF36A6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37D2EB84-4F9A-4C93-99C8-696BF21B1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D4E3C0B3-2D77-447B-9E45-010513619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EF228495-2087-440A-94A3-4A5DDF9E7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2FF25DC1-A788-4DAF-99B2-B961B12DF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25E50650-AC5D-4F3D-B199-B6F4B7622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53CE8F62-78D6-49C0-A23B-5EB2ED97E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203418E-8DE8-4DD9-8605-5198B3939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54435AE3-219D-4D75-B571-053BE7B96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29C1BDBB-87E1-4859-BEAB-508988BC2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491A7E33-C441-4FD9-80D5-1F1FCBAD4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21C4928-A592-4D20-A610-B17CF33CC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2E21C953-1D10-493B-9600-F4583FEA3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D9B176B6-0CAB-4B72-9AE3-0ED9C43147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A2D07DA-64DF-4558-A731-76395C4248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1D995C63-8837-4236-85A5-47F4619814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EC568555-5771-4448-ACF6-C46680422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ED65886C-2A54-451E-846F-D601007391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EB6E7526-C1A6-4B3D-80BB-CD1035662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34A816D2-51DD-4010-A8AB-ACCA64727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BDE9860-8624-4A18-963D-0D7B72F5F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B2F8B616-93E7-4D70-BB6D-AFEEB6ABD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2865103C-E649-4090-9F77-FA1450BBF9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F30B127E-DDF0-43D6-BCF0-A34A129F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763DEC76-6D7C-4EC9-9479-9BA303084C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91046006-1F08-48FC-8C33-1FBCD746B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12BC848-F852-4821-BD39-74F23CB245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E40B830F-4B37-432C-9692-37355683E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328E0FD5-DAEC-4B0C-B621-AF398EADB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EB8132E2-62A8-4DE4-A739-1E92E44CB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88611A-1619-4045-8F90-A26CEF90F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AF955B63-217E-4A90-A91D-BF4C1CEB5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1D0A22D7-81E4-45C0-AA4A-F7FE2D2EE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AD7859E1-230D-4E63-BE0C-CE9C28F9C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82195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3812132-56AD-436D-A522-B55990A6A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19D934-6E1D-80D9-3A59-D55DB5938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6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dirty="0"/>
              <a:t>Interfaces Graphiques</a:t>
            </a:r>
          </a:p>
          <a:p>
            <a:pPr algn="r"/>
            <a:endParaRPr lang="en-US" sz="4800" dirty="0"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22CF7-52CA-BC4B-8C30-F233DD4A3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02553" y="4053113"/>
            <a:ext cx="4513792" cy="9144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cap="all" dirty="0"/>
              <a:t>Page admin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91D0B925-2B82-4283-9A4B-26D75B37C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9CA437C7-84DA-4869-8B01-ED2D78490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8E49678-F167-49BE-9F7A-693F682C2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89AB63-E648-40F0-97A1-A5B87C1ED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6F692CF-7BBB-46E8-ACFF-93EFB5450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63285BC-98B3-4A2A-A616-5C357EB14D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66F05B3-3344-4BA6-878B-9E4383540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782A78-EE5F-4FC6-9497-EFDB57950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9ED5AE6-D5B8-4FDE-AF61-AEBE1C347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04FBD67-AA20-4E2C-A0DB-A1402FE4A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BF097E4-BDA7-4C1C-8EBF-054455E611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F92AA45-5A4B-450D-B699-8DD0728B1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6642BB7-23F8-4490-93A3-FC1493AD2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CC61F0B-A9CB-4BBB-AE84-50A8DAA5FF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CCF85E9-8BF1-4390-8430-93CF67C49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12D5937-83B8-44DB-92EE-F8CE396281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F70DE7D-2944-4F28-94F4-DB5FF3665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275C592-D23A-4D17-A5D0-1CB0A63C2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E6A99D6-C0BF-40C0-BA07-7B60B3008C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2DC88DB-D650-4294-944B-43B5CAB75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D45E2EA-A847-4EF1-BFFC-BE40296C6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B920C9-FFFE-4273-B2A5-A065D2431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E1355A7-015B-447B-8540-4191EAFA7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4443849-1476-409B-BC52-22EE2D88F9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2081A51-7D07-419B-9B62-0CCBBDC70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CD47CE7-D458-4E21-8924-2AA0E9ED1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CE023FD-9F08-4439-8FF3-52EA7A9843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828C8C7-54EA-42D6-9CEE-49852B270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934EA16-F0C9-4D15-84BF-E83A81D6B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B3FD5BE-A781-4490-AE3F-E5650DF6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6A60DCE-BCDB-4F06-BAF8-4DC5591F23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D8E6559-4AA5-488E-839C-44B9ABE26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F764FF6-87D9-4563-B257-0901F5C04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B52E1AD-28FF-4199-B00E-A426860CE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ED0001C-A0BE-455E-B3DE-7896C92D7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19FC06C-2C6A-47E2-B879-A0EF41237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A8873BC-1926-4114-BE10-E14FF64B0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1439012-3E51-4D74-9FF2-780C87DB0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35FC7B3-BF05-4E37-882C-2A791A494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7C567FF-44E4-4C58-959F-28D7826C3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B56B76F-8C76-4947-888A-75F5E92EF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B18A492E-231C-4B89-B11A-A1CE7E165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27E4F73-4A9F-4AA2-A6B8-3145A87A8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B2AC0D9-242E-4D92-B102-221EBD6F9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A83426A-015F-4B17-9820-E6D76A383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C41F0A8-7466-4B03-9EE0-4A5D15176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D6F7B8C-9482-4E23-AA7F-9411BF8375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0EE1D4E2-E92F-440B-A775-9B80D9AA0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66C2472-0C84-4CEA-A6E9-5BC5A3DB30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FF2AFF3-F889-4A9E-AEC1-FA94331B4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1E652F4-2AFF-4616-9615-64FC697C4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78ED91D-C9D7-49CA-8718-8E7351F7E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4F29D0E-CB4D-43FB-8EFF-447A147C1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B1D77EC-50A5-4994-A389-65C777068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2CDEEE6-A2B4-45C0-B942-66306583B5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F83B12D-91B8-4D06-9DBC-0607226B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25594B9-1F75-4E14-AF9B-806D06683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E447488-CCC0-4267-BD73-6DC2775B1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7E2176D-B76F-494D-AEE5-BC0E445D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BD50096-36E6-4DE9-AEB8-A360216DC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D6F891C-00E0-46CF-8138-64A70AEEA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D117AD0-1882-4AD9-A765-EDB9B21C53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DDFCFFB0-2E4B-4B50-9297-42B1F1D5D5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66C79DB-E90E-4192-9A64-34FA2EB5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43FC299-982A-4307-97E4-00A1BDAEB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3A76C799-63FA-4767-A0FA-E018EF6EE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22B23C3-FCEF-4BFC-AD03-17D92E07A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BF5C56D-9DBE-454E-A584-422E5FB2F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4608B5A8-9FAA-4DC0-87FC-F4D879ABE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3B279D37-02D4-4925-B2DD-3765F65F7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E72009F-1FFC-4EDB-9C18-EB0F5E8B9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1FA6C71-6237-4ED8-A9BE-D15AC1111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D2DD310-9B69-442B-89C0-37F7412DD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F9FE545-059E-4996-9E84-BCE18A735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6849649-2DB2-427D-B6CB-9CFB032BFC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1BAB73D-2CD4-48CF-8299-CB2B8F087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156630B-D53F-46CB-BC27-BEB8138CB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FEC10B1-AF32-4C41-B84C-FEC99614BD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D7EDD4C7-FBEF-4868-96E8-214EE6C78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3E79D291-029D-40DE-B44A-B52781E97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A8677C5F-1BF8-4733-9E39-A570EC8F0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DA49614-9E09-2EC3-15DA-49DF47365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0430" y="2949771"/>
            <a:ext cx="4981100" cy="282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2280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DD943-BCF5-2C7A-4C6C-56A7715E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Tests et </a:t>
            </a:r>
            <a:r>
              <a:rPr lang="en-US" dirty="0" err="1">
                <a:ea typeface="+mj-lt"/>
                <a:cs typeface="+mj-lt"/>
              </a:rPr>
              <a:t>Résultats</a:t>
            </a:r>
            <a:endParaRPr lang="en-US" dirty="0" err="1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8A05C7B-62A4-EED8-24AD-1EFF01D28BD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03451" y="2406400"/>
          <a:ext cx="10096123" cy="3384800"/>
        </p:xfrm>
        <a:graphic>
          <a:graphicData uri="http://schemas.openxmlformats.org/drawingml/2006/table">
            <a:tbl>
              <a:tblPr bandRow="1">
                <a:solidFill>
                  <a:srgbClr val="F2F2F2">
                    <a:alpha val="30196"/>
                  </a:srgbClr>
                </a:solidFill>
                <a:tableStyleId>{5C22544A-7EE6-4342-B048-85BDC9FD1C3A}</a:tableStyleId>
              </a:tblPr>
              <a:tblGrid>
                <a:gridCol w="6382956">
                  <a:extLst>
                    <a:ext uri="{9D8B030D-6E8A-4147-A177-3AD203B41FA5}">
                      <a16:colId xmlns:a16="http://schemas.microsoft.com/office/drawing/2014/main" val="829300157"/>
                    </a:ext>
                  </a:extLst>
                </a:gridCol>
                <a:gridCol w="3713167">
                  <a:extLst>
                    <a:ext uri="{9D8B030D-6E8A-4147-A177-3AD203B41FA5}">
                      <a16:colId xmlns:a16="http://schemas.microsoft.com/office/drawing/2014/main" val="824978604"/>
                    </a:ext>
                  </a:extLst>
                </a:gridCol>
              </a:tblGrid>
              <a:tr h="676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 marL="185926" marR="143020" marT="143020" marB="143020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Résultat</a:t>
                      </a:r>
                    </a:p>
                  </a:txBody>
                  <a:tcPr marL="185926" marR="143020" marT="143020" marB="14302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88725"/>
                  </a:ext>
                </a:extLst>
              </a:tr>
              <a:tr h="676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Connexion</a:t>
                      </a:r>
                    </a:p>
                  </a:txBody>
                  <a:tcPr marL="185926" marR="143020" marT="143020" marB="143020" anchor="ctr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✅ Réussi</a:t>
                      </a:r>
                    </a:p>
                  </a:txBody>
                  <a:tcPr marL="185926" marR="143020" marT="143020" marB="143020" anchor="ctr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8569857"/>
                  </a:ext>
                </a:extLst>
              </a:tr>
              <a:tr h="676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Inscription</a:t>
                      </a:r>
                    </a:p>
                  </a:txBody>
                  <a:tcPr marL="185926" marR="143020" marT="143020" marB="143020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✅ Réussi</a:t>
                      </a:r>
                    </a:p>
                  </a:txBody>
                  <a:tcPr marL="185926" marR="143020" marT="143020" marB="14302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842959"/>
                  </a:ext>
                </a:extLst>
              </a:tr>
              <a:tr h="676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Ajout au panier</a:t>
                      </a:r>
                    </a:p>
                  </a:txBody>
                  <a:tcPr marL="185926" marR="143020" marT="143020" marB="143020" anchor="ctr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✅ Réussi</a:t>
                      </a:r>
                    </a:p>
                  </a:txBody>
                  <a:tcPr marL="185926" marR="143020" marT="143020" marB="143020" anchor="ctr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087843"/>
                  </a:ext>
                </a:extLst>
              </a:tr>
              <a:tr h="676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Validation commande</a:t>
                      </a:r>
                    </a:p>
                  </a:txBody>
                  <a:tcPr marL="185926" marR="143020" marT="143020" marB="143020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✅ Réussi</a:t>
                      </a:r>
                    </a:p>
                  </a:txBody>
                  <a:tcPr marL="185926" marR="143020" marT="143020" marB="14302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30499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5530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B8A2D2F-E1F1-4E78-9C06-4F6E77582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n Joy Cheers · Free image on Pixabay">
            <a:extLst>
              <a:ext uri="{FF2B5EF4-FFF2-40B4-BE49-F238E27FC236}">
                <a16:creationId xmlns:a16="http://schemas.microsoft.com/office/drawing/2014/main" id="{BE9B6E1E-F4F7-A6E4-7E7B-B83AAFA7790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21329" r="909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5CDF84C-3B2B-4B7B-B13B-B77B2599C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D19D88-F8CE-448F-3F06-21DE16910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 err="1">
                <a:ea typeface="+mj-lt"/>
                <a:cs typeface="+mj-lt"/>
              </a:rPr>
              <a:t>Objectifs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atteints</a:t>
            </a:r>
            <a:r>
              <a:rPr lang="en-US" dirty="0">
                <a:ea typeface="+mj-lt"/>
                <a:cs typeface="+mj-lt"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C79F8-F5B7-72E3-C6E0-C7E3A0827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64913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b="1" err="1">
                <a:ea typeface="+mn-lt"/>
                <a:cs typeface="+mn-lt"/>
              </a:rPr>
              <a:t>Objectifs</a:t>
            </a:r>
            <a:r>
              <a:rPr lang="en-US" sz="1400" b="1">
                <a:ea typeface="+mn-lt"/>
                <a:cs typeface="+mn-lt"/>
              </a:rPr>
              <a:t> </a:t>
            </a:r>
            <a:r>
              <a:rPr lang="en-US" sz="1400" b="1" err="1">
                <a:ea typeface="+mn-lt"/>
                <a:cs typeface="+mn-lt"/>
              </a:rPr>
              <a:t>principaux</a:t>
            </a:r>
            <a:r>
              <a:rPr lang="en-US" sz="1400" b="1">
                <a:ea typeface="+mn-lt"/>
                <a:cs typeface="+mn-lt"/>
              </a:rPr>
              <a:t> </a:t>
            </a:r>
            <a:r>
              <a:rPr lang="en-US" sz="1400" b="1" err="1">
                <a:ea typeface="+mn-lt"/>
                <a:cs typeface="+mn-lt"/>
              </a:rPr>
              <a:t>atteints</a:t>
            </a:r>
            <a:r>
              <a:rPr lang="en-US" sz="1400" b="1">
                <a:ea typeface="+mn-lt"/>
                <a:cs typeface="+mn-lt"/>
              </a:rPr>
              <a:t> :</a:t>
            </a: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400">
                <a:ea typeface="+mn-lt"/>
                <a:cs typeface="+mn-lt"/>
              </a:rPr>
              <a:t>Développement d’un site e-commerce </a:t>
            </a:r>
            <a:r>
              <a:rPr lang="en-US" sz="1400" err="1">
                <a:ea typeface="+mn-lt"/>
                <a:cs typeface="+mn-lt"/>
              </a:rPr>
              <a:t>dynamique</a:t>
            </a:r>
            <a:r>
              <a:rPr lang="en-US" sz="1400">
                <a:ea typeface="+mn-lt"/>
                <a:cs typeface="+mn-lt"/>
              </a:rPr>
              <a:t> pour la vente de fleurs.</a:t>
            </a:r>
            <a:endParaRPr lang="en-US" sz="1400"/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400">
                <a:ea typeface="+mn-lt"/>
                <a:cs typeface="+mn-lt"/>
              </a:rPr>
              <a:t>Gestion </a:t>
            </a:r>
            <a:r>
              <a:rPr lang="en-US" sz="1400" err="1">
                <a:ea typeface="+mn-lt"/>
                <a:cs typeface="+mn-lt"/>
              </a:rPr>
              <a:t>complète</a:t>
            </a:r>
            <a:r>
              <a:rPr lang="en-US" sz="1400">
                <a:ea typeface="+mn-lt"/>
                <a:cs typeface="+mn-lt"/>
              </a:rPr>
              <a:t> des </a:t>
            </a:r>
            <a:r>
              <a:rPr lang="en-US" sz="1400" err="1">
                <a:ea typeface="+mn-lt"/>
                <a:cs typeface="+mn-lt"/>
              </a:rPr>
              <a:t>utilisateurs</a:t>
            </a:r>
            <a:r>
              <a:rPr lang="en-US" sz="1400">
                <a:ea typeface="+mn-lt"/>
                <a:cs typeface="+mn-lt"/>
              </a:rPr>
              <a:t>, </a:t>
            </a:r>
            <a:r>
              <a:rPr lang="en-US" sz="1400" err="1">
                <a:ea typeface="+mn-lt"/>
                <a:cs typeface="+mn-lt"/>
              </a:rPr>
              <a:t>produits</a:t>
            </a:r>
            <a:r>
              <a:rPr lang="en-US" sz="1400">
                <a:ea typeface="+mn-lt"/>
                <a:cs typeface="+mn-lt"/>
              </a:rPr>
              <a:t>, panier et </a:t>
            </a:r>
            <a:r>
              <a:rPr lang="en-US" sz="1400" err="1">
                <a:ea typeface="+mn-lt"/>
                <a:cs typeface="+mn-lt"/>
              </a:rPr>
              <a:t>commandes</a:t>
            </a:r>
            <a:r>
              <a:rPr lang="en-US" sz="1400">
                <a:ea typeface="+mn-lt"/>
                <a:cs typeface="+mn-lt"/>
              </a:rPr>
              <a:t>.</a:t>
            </a:r>
            <a:endParaRPr lang="en-US" sz="1400"/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400">
                <a:ea typeface="+mn-lt"/>
                <a:cs typeface="+mn-lt"/>
              </a:rPr>
              <a:t>Mise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>
                <a:ea typeface="+mn-lt"/>
                <a:cs typeface="+mn-lt"/>
              </a:rPr>
              <a:t> place </a:t>
            </a:r>
            <a:r>
              <a:rPr lang="en-US" sz="1400" err="1">
                <a:ea typeface="+mn-lt"/>
                <a:cs typeface="+mn-lt"/>
              </a:rPr>
              <a:t>d’une</a:t>
            </a:r>
            <a:r>
              <a:rPr lang="en-US" sz="1400">
                <a:ea typeface="+mn-lt"/>
                <a:cs typeface="+mn-lt"/>
              </a:rPr>
              <a:t> architecture MVC </a:t>
            </a:r>
            <a:r>
              <a:rPr lang="en-US" sz="1400" err="1">
                <a:ea typeface="+mn-lt"/>
                <a:cs typeface="+mn-lt"/>
              </a:rPr>
              <a:t>claire</a:t>
            </a:r>
            <a:r>
              <a:rPr lang="en-US" sz="1400">
                <a:ea typeface="+mn-lt"/>
                <a:cs typeface="+mn-lt"/>
              </a:rPr>
              <a:t> (</a:t>
            </a:r>
            <a:r>
              <a:rPr lang="en-US" sz="1400" err="1">
                <a:ea typeface="+mn-lt"/>
                <a:cs typeface="+mn-lt"/>
              </a:rPr>
              <a:t>séparation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Modèle</a:t>
            </a:r>
            <a:r>
              <a:rPr lang="en-US" sz="1400">
                <a:ea typeface="+mn-lt"/>
                <a:cs typeface="+mn-lt"/>
              </a:rPr>
              <a:t>-Vue-</a:t>
            </a:r>
            <a:r>
              <a:rPr lang="en-US" sz="1400" err="1">
                <a:ea typeface="+mn-lt"/>
                <a:cs typeface="+mn-lt"/>
              </a:rPr>
              <a:t>Contrôleur</a:t>
            </a:r>
            <a:r>
              <a:rPr lang="en-US" sz="1400">
                <a:ea typeface="+mn-lt"/>
                <a:cs typeface="+mn-lt"/>
              </a:rPr>
              <a:t>).</a:t>
            </a:r>
            <a:endParaRPr lang="en-US" sz="1400"/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400">
                <a:ea typeface="+mn-lt"/>
                <a:cs typeface="+mn-lt"/>
              </a:rPr>
              <a:t>Interface </a:t>
            </a:r>
            <a:r>
              <a:rPr lang="en-US" sz="1400" err="1">
                <a:ea typeface="+mn-lt"/>
                <a:cs typeface="+mn-lt"/>
              </a:rPr>
              <a:t>administrateur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sécurisée</a:t>
            </a:r>
            <a:r>
              <a:rPr lang="en-US" sz="1400">
                <a:ea typeface="+mn-lt"/>
                <a:cs typeface="+mn-lt"/>
              </a:rPr>
              <a:t> et </a:t>
            </a:r>
            <a:r>
              <a:rPr lang="en-US" sz="1400" err="1">
                <a:ea typeface="+mn-lt"/>
                <a:cs typeface="+mn-lt"/>
              </a:rPr>
              <a:t>fonctionnelle</a:t>
            </a:r>
            <a:r>
              <a:rPr lang="en-US" sz="1400">
                <a:ea typeface="+mn-lt"/>
                <a:cs typeface="+mn-lt"/>
              </a:rPr>
              <a:t>.</a:t>
            </a:r>
            <a:endParaRPr lang="en-US" sz="1400"/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400">
                <a:ea typeface="+mn-lt"/>
                <a:cs typeface="+mn-lt"/>
              </a:rPr>
              <a:t>Site responsive, </a:t>
            </a:r>
            <a:r>
              <a:rPr lang="en-US" sz="1400" err="1">
                <a:ea typeface="+mn-lt"/>
                <a:cs typeface="+mn-lt"/>
              </a:rPr>
              <a:t>adapté</a:t>
            </a:r>
            <a:r>
              <a:rPr lang="en-US" sz="1400">
                <a:ea typeface="+mn-lt"/>
                <a:cs typeface="+mn-lt"/>
              </a:rPr>
              <a:t> à </a:t>
            </a:r>
            <a:r>
              <a:rPr lang="en-US" sz="1400" err="1">
                <a:ea typeface="+mn-lt"/>
                <a:cs typeface="+mn-lt"/>
              </a:rPr>
              <a:t>différents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appareils</a:t>
            </a:r>
            <a:r>
              <a:rPr lang="en-US" sz="1400">
                <a:ea typeface="+mn-lt"/>
                <a:cs typeface="+mn-lt"/>
              </a:rPr>
              <a:t> (PC, </a:t>
            </a:r>
            <a:r>
              <a:rPr lang="en-US" sz="1400" err="1">
                <a:ea typeface="+mn-lt"/>
                <a:cs typeface="+mn-lt"/>
              </a:rPr>
              <a:t>tablette</a:t>
            </a:r>
            <a:r>
              <a:rPr lang="en-US" sz="1400">
                <a:ea typeface="+mn-lt"/>
                <a:cs typeface="+mn-lt"/>
              </a:rPr>
              <a:t>, mobile).</a:t>
            </a:r>
            <a:endParaRPr lang="en-US" sz="1400"/>
          </a:p>
          <a:p>
            <a:pPr>
              <a:lnSpc>
                <a:spcPct val="90000"/>
              </a:lnSpc>
              <a:buClr>
                <a:srgbClr val="FFFFFF"/>
              </a:buClr>
            </a:pPr>
            <a:endParaRPr lang="en-US" sz="1400">
              <a:ea typeface="+mn-lt"/>
              <a:cs typeface="+mn-lt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400" dirty="0">
                <a:ea typeface="+mn-lt"/>
                <a:cs typeface="+mn-lt"/>
              </a:rPr>
              <a:t>Points forts :</a:t>
            </a: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400" dirty="0" err="1">
                <a:ea typeface="+mn-lt"/>
                <a:cs typeface="+mn-lt"/>
              </a:rPr>
              <a:t>Fonctionnalités</a:t>
            </a:r>
            <a:r>
              <a:rPr lang="en-US" sz="1400" dirty="0">
                <a:ea typeface="+mn-lt"/>
                <a:cs typeface="+mn-lt"/>
              </a:rPr>
              <a:t> stables et </a:t>
            </a:r>
            <a:r>
              <a:rPr lang="en-US" sz="1400" dirty="0" err="1">
                <a:ea typeface="+mn-lt"/>
                <a:cs typeface="+mn-lt"/>
              </a:rPr>
              <a:t>testées</a:t>
            </a:r>
            <a:r>
              <a:rPr lang="en-US" sz="1400" dirty="0">
                <a:ea typeface="+mn-lt"/>
                <a:cs typeface="+mn-lt"/>
              </a:rPr>
              <a:t> ✅</a:t>
            </a:r>
            <a:endParaRPr lang="en-US" sz="1400" dirty="0"/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400" dirty="0">
                <a:ea typeface="+mn-lt"/>
                <a:cs typeface="+mn-lt"/>
              </a:rPr>
              <a:t>Navigation </a:t>
            </a:r>
            <a:r>
              <a:rPr lang="en-US" sz="1400" dirty="0" err="1">
                <a:ea typeface="+mn-lt"/>
                <a:cs typeface="+mn-lt"/>
              </a:rPr>
              <a:t>fluide</a:t>
            </a:r>
            <a:r>
              <a:rPr lang="en-US" sz="1400" dirty="0">
                <a:ea typeface="+mn-lt"/>
                <a:cs typeface="+mn-lt"/>
              </a:rPr>
              <a:t> et interface intuitive</a:t>
            </a:r>
            <a:endParaRPr lang="en-US" sz="1400" dirty="0"/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400" dirty="0">
                <a:ea typeface="+mn-lt"/>
                <a:cs typeface="+mn-lt"/>
              </a:rPr>
              <a:t>Bon respect des </a:t>
            </a:r>
            <a:r>
              <a:rPr lang="en-US" sz="1400" dirty="0" err="1">
                <a:ea typeface="+mn-lt"/>
                <a:cs typeface="+mn-lt"/>
              </a:rPr>
              <a:t>bonnes</a:t>
            </a:r>
            <a:r>
              <a:rPr lang="en-US" sz="1400" dirty="0">
                <a:ea typeface="+mn-lt"/>
                <a:cs typeface="+mn-lt"/>
              </a:rPr>
              <a:t> pratiques de </a:t>
            </a:r>
            <a:r>
              <a:rPr lang="en-US" sz="1400" dirty="0" err="1">
                <a:ea typeface="+mn-lt"/>
                <a:cs typeface="+mn-lt"/>
              </a:rPr>
              <a:t>développement</a:t>
            </a:r>
            <a:r>
              <a:rPr lang="en-US" sz="1400" dirty="0">
                <a:ea typeface="+mn-lt"/>
                <a:cs typeface="+mn-lt"/>
              </a:rPr>
              <a:t> et de </a:t>
            </a:r>
            <a:r>
              <a:rPr lang="en-US" sz="1400" dirty="0" err="1">
                <a:ea typeface="+mn-lt"/>
                <a:cs typeface="+mn-lt"/>
              </a:rPr>
              <a:t>sécurité</a:t>
            </a:r>
            <a:endParaRPr lang="en-US" sz="1400" dirty="0" err="1"/>
          </a:p>
          <a:p>
            <a:pPr>
              <a:lnSpc>
                <a:spcPct val="90000"/>
              </a:lnSpc>
              <a:buClr>
                <a:srgbClr val="FFFFFF"/>
              </a:buClr>
            </a:pPr>
            <a:endParaRPr lang="en-US" sz="1400">
              <a:ea typeface="+mn-lt"/>
              <a:cs typeface="+mn-lt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endParaRPr lang="en-US" sz="14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82468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8A2D2F-E1F1-4E78-9C06-4F6E77582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mages Gratuites : portefeuille, numérique, Souris, e wallet, banque ...">
            <a:extLst>
              <a:ext uri="{FF2B5EF4-FFF2-40B4-BE49-F238E27FC236}">
                <a16:creationId xmlns:a16="http://schemas.microsoft.com/office/drawing/2014/main" id="{4C644130-2794-DF9E-C29A-79BE7537961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1320" r="9091" b="514"/>
          <a:stretch>
            <a:fillRect/>
          </a:stretch>
        </p:blipFill>
        <p:spPr>
          <a:xfrm>
            <a:off x="-11886" y="10"/>
            <a:ext cx="1219198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CDF84C-3B2B-4B7B-B13B-B77B2599C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497F7-853E-F171-8D15-50CB2C2B6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770" y="1606286"/>
            <a:ext cx="10131425" cy="364913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b="1" dirty="0"/>
              <a:t>Limites ⚠️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300" dirty="0">
                <a:ea typeface="+mn-lt"/>
                <a:cs typeface="+mn-lt"/>
              </a:rPr>
              <a:t>Pas encore de </a:t>
            </a:r>
            <a:r>
              <a:rPr lang="en-US" sz="1300" b="1" dirty="0" err="1">
                <a:ea typeface="+mn-lt"/>
                <a:cs typeface="+mn-lt"/>
              </a:rPr>
              <a:t>paiement</a:t>
            </a:r>
            <a:r>
              <a:rPr lang="en-US" sz="1300" b="1" dirty="0">
                <a:ea typeface="+mn-lt"/>
                <a:cs typeface="+mn-lt"/>
              </a:rPr>
              <a:t> </a:t>
            </a:r>
            <a:r>
              <a:rPr lang="en-US" sz="1300" b="1" dirty="0" err="1">
                <a:ea typeface="+mn-lt"/>
                <a:cs typeface="+mn-lt"/>
              </a:rPr>
              <a:t>en</a:t>
            </a:r>
            <a:r>
              <a:rPr lang="en-US" sz="1300" b="1" dirty="0">
                <a:ea typeface="+mn-lt"/>
                <a:cs typeface="+mn-lt"/>
              </a:rPr>
              <a:t> </a:t>
            </a:r>
            <a:r>
              <a:rPr lang="en-US" sz="1300" b="1" dirty="0" err="1">
                <a:ea typeface="+mn-lt"/>
                <a:cs typeface="+mn-lt"/>
              </a:rPr>
              <a:t>ligne</a:t>
            </a:r>
            <a:r>
              <a:rPr lang="en-US" sz="1300" b="1" dirty="0">
                <a:ea typeface="+mn-lt"/>
                <a:cs typeface="+mn-lt"/>
              </a:rPr>
              <a:t> </a:t>
            </a:r>
            <a:r>
              <a:rPr lang="en-US" sz="1300" b="1" dirty="0" err="1">
                <a:ea typeface="+mn-lt"/>
                <a:cs typeface="+mn-lt"/>
              </a:rPr>
              <a:t>intégré</a:t>
            </a:r>
            <a:r>
              <a:rPr lang="en-US" sz="1300" dirty="0">
                <a:ea typeface="+mn-lt"/>
                <a:cs typeface="+mn-lt"/>
              </a:rPr>
              <a:t>.</a:t>
            </a:r>
            <a:endParaRPr lang="en-US" sz="1300" dirty="0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300" dirty="0">
                <a:ea typeface="+mn-lt"/>
                <a:cs typeface="+mn-lt"/>
              </a:rPr>
              <a:t>Gestion des stocks et notifications pas encore </a:t>
            </a:r>
            <a:r>
              <a:rPr lang="en-US" sz="1300" dirty="0" err="1">
                <a:ea typeface="+mn-lt"/>
                <a:cs typeface="+mn-lt"/>
              </a:rPr>
              <a:t>automatisée</a:t>
            </a:r>
            <a:r>
              <a:rPr lang="en-US" sz="1300" dirty="0">
                <a:ea typeface="+mn-lt"/>
                <a:cs typeface="+mn-lt"/>
              </a:rPr>
              <a:t>.</a:t>
            </a:r>
            <a:endParaRPr lang="en-US" sz="1300" dirty="0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300" dirty="0">
                <a:ea typeface="+mn-lt"/>
                <a:cs typeface="+mn-lt"/>
              </a:rPr>
              <a:t>Sécurité </a:t>
            </a:r>
            <a:r>
              <a:rPr lang="en-US" sz="1300" dirty="0" err="1">
                <a:ea typeface="+mn-lt"/>
                <a:cs typeface="+mn-lt"/>
              </a:rPr>
              <a:t>avancée</a:t>
            </a:r>
            <a:r>
              <a:rPr lang="en-US" sz="1300" dirty="0">
                <a:ea typeface="+mn-lt"/>
                <a:cs typeface="+mn-lt"/>
              </a:rPr>
              <a:t> (</a:t>
            </a:r>
            <a:r>
              <a:rPr lang="en-US" sz="1300" dirty="0" err="1">
                <a:ea typeface="+mn-lt"/>
                <a:cs typeface="+mn-lt"/>
              </a:rPr>
              <a:t>chiffrement</a:t>
            </a:r>
            <a:r>
              <a:rPr lang="en-US" sz="1300" dirty="0">
                <a:ea typeface="+mn-lt"/>
                <a:cs typeface="+mn-lt"/>
              </a:rPr>
              <a:t> </a:t>
            </a:r>
            <a:r>
              <a:rPr lang="en-US" sz="1300" dirty="0" err="1">
                <a:ea typeface="+mn-lt"/>
                <a:cs typeface="+mn-lt"/>
              </a:rPr>
              <a:t>renforcé</a:t>
            </a:r>
            <a:r>
              <a:rPr lang="en-US" sz="1300" dirty="0">
                <a:ea typeface="+mn-lt"/>
                <a:cs typeface="+mn-lt"/>
              </a:rPr>
              <a:t>, protection </a:t>
            </a:r>
            <a:r>
              <a:rPr lang="en-US" sz="1300" dirty="0" err="1">
                <a:ea typeface="+mn-lt"/>
                <a:cs typeface="+mn-lt"/>
              </a:rPr>
              <a:t>contre</a:t>
            </a:r>
            <a:r>
              <a:rPr lang="en-US" sz="1300" dirty="0">
                <a:ea typeface="+mn-lt"/>
                <a:cs typeface="+mn-lt"/>
              </a:rPr>
              <a:t> </a:t>
            </a:r>
            <a:r>
              <a:rPr lang="en-US" sz="1300" dirty="0" err="1">
                <a:ea typeface="+mn-lt"/>
                <a:cs typeface="+mn-lt"/>
              </a:rPr>
              <a:t>certaines</a:t>
            </a:r>
            <a:r>
              <a:rPr lang="en-US" sz="1300" dirty="0">
                <a:ea typeface="+mn-lt"/>
                <a:cs typeface="+mn-lt"/>
              </a:rPr>
              <a:t> </a:t>
            </a:r>
            <a:r>
              <a:rPr lang="en-US" sz="1300" dirty="0" err="1">
                <a:ea typeface="+mn-lt"/>
                <a:cs typeface="+mn-lt"/>
              </a:rPr>
              <a:t>attaques</a:t>
            </a:r>
            <a:r>
              <a:rPr lang="en-US" sz="1300" dirty="0">
                <a:ea typeface="+mn-lt"/>
                <a:cs typeface="+mn-lt"/>
              </a:rPr>
              <a:t>) à </a:t>
            </a:r>
            <a:r>
              <a:rPr lang="en-US" sz="1300" dirty="0" err="1">
                <a:ea typeface="+mn-lt"/>
                <a:cs typeface="+mn-lt"/>
              </a:rPr>
              <a:t>améliorer</a:t>
            </a:r>
            <a:r>
              <a:rPr lang="en-US" sz="1300" dirty="0">
                <a:ea typeface="+mn-lt"/>
                <a:cs typeface="+mn-lt"/>
              </a:rPr>
              <a:t>.</a:t>
            </a:r>
            <a:endParaRPr lang="en-US" sz="1300" dirty="0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br>
              <a:rPr lang="en-US" sz="1300" dirty="0"/>
            </a:br>
            <a:endParaRPr lang="en-US" sz="1300" b="1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2400" b="1" dirty="0"/>
              <a:t>Perspectives </a:t>
            </a:r>
            <a:r>
              <a:rPr lang="en-US" sz="2400" b="1" err="1"/>
              <a:t>d’évolution</a:t>
            </a:r>
            <a:r>
              <a:rPr lang="en-US" sz="2400" b="1" dirty="0"/>
              <a:t> 🌟</a:t>
            </a:r>
            <a:endParaRPr lang="en-US" sz="2400" dirty="0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300" dirty="0" err="1">
                <a:ea typeface="+mn-lt"/>
                <a:cs typeface="+mn-lt"/>
              </a:rPr>
              <a:t>Intégrer</a:t>
            </a:r>
            <a:r>
              <a:rPr lang="en-US" sz="1300" dirty="0">
                <a:ea typeface="+mn-lt"/>
                <a:cs typeface="+mn-lt"/>
              </a:rPr>
              <a:t> un </a:t>
            </a:r>
            <a:r>
              <a:rPr lang="en-US" sz="1300" b="1" dirty="0" err="1">
                <a:ea typeface="+mn-lt"/>
                <a:cs typeface="+mn-lt"/>
              </a:rPr>
              <a:t>paiement</a:t>
            </a:r>
            <a:r>
              <a:rPr lang="en-US" sz="1300" b="1" dirty="0">
                <a:ea typeface="+mn-lt"/>
                <a:cs typeface="+mn-lt"/>
              </a:rPr>
              <a:t> </a:t>
            </a:r>
            <a:r>
              <a:rPr lang="en-US" sz="1300" b="1" dirty="0" err="1">
                <a:ea typeface="+mn-lt"/>
                <a:cs typeface="+mn-lt"/>
              </a:rPr>
              <a:t>sécurisé</a:t>
            </a:r>
            <a:r>
              <a:rPr lang="en-US" sz="1300" dirty="0">
                <a:ea typeface="+mn-lt"/>
                <a:cs typeface="+mn-lt"/>
              </a:rPr>
              <a:t> (ex. PayPal, Stripe) 💳</a:t>
            </a:r>
            <a:endParaRPr lang="en-US" sz="1300" dirty="0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300" dirty="0" err="1">
                <a:ea typeface="+mn-lt"/>
                <a:cs typeface="+mn-lt"/>
              </a:rPr>
              <a:t>Développer</a:t>
            </a:r>
            <a:r>
              <a:rPr lang="en-US" sz="1300" dirty="0">
                <a:ea typeface="+mn-lt"/>
                <a:cs typeface="+mn-lt"/>
              </a:rPr>
              <a:t> </a:t>
            </a:r>
            <a:r>
              <a:rPr lang="en-US" sz="1300" dirty="0" err="1">
                <a:ea typeface="+mn-lt"/>
                <a:cs typeface="+mn-lt"/>
              </a:rPr>
              <a:t>une</a:t>
            </a:r>
            <a:r>
              <a:rPr lang="en-US" sz="1300" dirty="0">
                <a:ea typeface="+mn-lt"/>
                <a:cs typeface="+mn-lt"/>
              </a:rPr>
              <a:t> </a:t>
            </a:r>
            <a:r>
              <a:rPr lang="en-US" sz="1300" b="1" dirty="0">
                <a:ea typeface="+mn-lt"/>
                <a:cs typeface="+mn-lt"/>
              </a:rPr>
              <a:t>version mobile </a:t>
            </a:r>
            <a:r>
              <a:rPr lang="en-US" sz="1300" b="1" dirty="0" err="1">
                <a:ea typeface="+mn-lt"/>
                <a:cs typeface="+mn-lt"/>
              </a:rPr>
              <a:t>optimisée</a:t>
            </a:r>
            <a:r>
              <a:rPr lang="en-US" sz="1300" dirty="0">
                <a:ea typeface="+mn-lt"/>
                <a:cs typeface="+mn-lt"/>
              </a:rPr>
              <a:t> 📱</a:t>
            </a:r>
            <a:endParaRPr lang="en-US" sz="1300" dirty="0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300" dirty="0" err="1">
                <a:ea typeface="+mn-lt"/>
                <a:cs typeface="+mn-lt"/>
              </a:rPr>
              <a:t>Ajouter</a:t>
            </a:r>
            <a:r>
              <a:rPr lang="en-US" sz="1300" dirty="0">
                <a:ea typeface="+mn-lt"/>
                <a:cs typeface="+mn-lt"/>
              </a:rPr>
              <a:t> un </a:t>
            </a:r>
            <a:r>
              <a:rPr lang="en-US" sz="1300" b="1" dirty="0">
                <a:ea typeface="+mn-lt"/>
                <a:cs typeface="+mn-lt"/>
              </a:rPr>
              <a:t>module de notifications</a:t>
            </a:r>
            <a:r>
              <a:rPr lang="en-US" sz="1300" dirty="0">
                <a:ea typeface="+mn-lt"/>
                <a:cs typeface="+mn-lt"/>
              </a:rPr>
              <a:t> pour les </a:t>
            </a:r>
            <a:r>
              <a:rPr lang="en-US" sz="1300" dirty="0" err="1">
                <a:ea typeface="+mn-lt"/>
                <a:cs typeface="+mn-lt"/>
              </a:rPr>
              <a:t>commandes</a:t>
            </a:r>
            <a:r>
              <a:rPr lang="en-US" sz="1300" dirty="0">
                <a:ea typeface="+mn-lt"/>
                <a:cs typeface="+mn-lt"/>
              </a:rPr>
              <a:t> et promotions 🔔</a:t>
            </a:r>
            <a:endParaRPr lang="en-US" sz="1300" dirty="0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300" dirty="0" err="1">
                <a:ea typeface="+mn-lt"/>
                <a:cs typeface="+mn-lt"/>
              </a:rPr>
              <a:t>Améliorer</a:t>
            </a:r>
            <a:r>
              <a:rPr lang="en-US" sz="1300" dirty="0">
                <a:ea typeface="+mn-lt"/>
                <a:cs typeface="+mn-lt"/>
              </a:rPr>
              <a:t> </a:t>
            </a:r>
            <a:r>
              <a:rPr lang="en-US" sz="1300" dirty="0" err="1">
                <a:ea typeface="+mn-lt"/>
                <a:cs typeface="+mn-lt"/>
              </a:rPr>
              <a:t>l’interface</a:t>
            </a:r>
            <a:r>
              <a:rPr lang="en-US" sz="1300" dirty="0">
                <a:ea typeface="+mn-lt"/>
                <a:cs typeface="+mn-lt"/>
              </a:rPr>
              <a:t> avec un framework </a:t>
            </a:r>
            <a:r>
              <a:rPr lang="en-US" sz="1300" dirty="0" err="1">
                <a:ea typeface="+mn-lt"/>
                <a:cs typeface="+mn-lt"/>
              </a:rPr>
              <a:t>moderne</a:t>
            </a:r>
            <a:r>
              <a:rPr lang="en-US" sz="1300" dirty="0">
                <a:ea typeface="+mn-lt"/>
                <a:cs typeface="+mn-lt"/>
              </a:rPr>
              <a:t> (ex. React.js </a:t>
            </a:r>
            <a:r>
              <a:rPr lang="en-US" sz="1300" dirty="0" err="1">
                <a:ea typeface="+mn-lt"/>
                <a:cs typeface="+mn-lt"/>
              </a:rPr>
              <a:t>ou</a:t>
            </a:r>
            <a:r>
              <a:rPr lang="en-US" sz="1300" dirty="0">
                <a:ea typeface="+mn-lt"/>
                <a:cs typeface="+mn-lt"/>
              </a:rPr>
              <a:t> Vue.js)</a:t>
            </a:r>
            <a:endParaRPr lang="en-US" sz="1300" dirty="0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300" dirty="0" err="1">
                <a:ea typeface="+mn-lt"/>
                <a:cs typeface="+mn-lt"/>
              </a:rPr>
              <a:t>Optimisation</a:t>
            </a:r>
            <a:r>
              <a:rPr lang="en-US" sz="1300" dirty="0">
                <a:ea typeface="+mn-lt"/>
                <a:cs typeface="+mn-lt"/>
              </a:rPr>
              <a:t> SEO pour un </a:t>
            </a:r>
            <a:r>
              <a:rPr lang="en-US" sz="1300" dirty="0" err="1">
                <a:ea typeface="+mn-lt"/>
                <a:cs typeface="+mn-lt"/>
              </a:rPr>
              <a:t>meilleur</a:t>
            </a:r>
            <a:r>
              <a:rPr lang="en-US" sz="1300" dirty="0">
                <a:ea typeface="+mn-lt"/>
                <a:cs typeface="+mn-lt"/>
              </a:rPr>
              <a:t> </a:t>
            </a:r>
            <a:r>
              <a:rPr lang="en-US" sz="1300" dirty="0" err="1">
                <a:ea typeface="+mn-lt"/>
                <a:cs typeface="+mn-lt"/>
              </a:rPr>
              <a:t>référencement</a:t>
            </a:r>
            <a:r>
              <a:rPr lang="en-US" sz="1300" dirty="0">
                <a:ea typeface="+mn-lt"/>
                <a:cs typeface="+mn-lt"/>
              </a:rPr>
              <a:t> 🌐</a:t>
            </a:r>
            <a:endParaRPr lang="en-US" sz="1300" dirty="0"/>
          </a:p>
          <a:p>
            <a:pPr>
              <a:lnSpc>
                <a:spcPct val="90000"/>
              </a:lnSpc>
              <a:buClr>
                <a:srgbClr val="FFFFFF"/>
              </a:buClr>
            </a:pPr>
            <a:endParaRPr lang="en-US" sz="13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4140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BB4F8-6026-CB1F-94AE-27FCED8BF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1150076"/>
            <a:ext cx="3659389" cy="4557849"/>
          </a:xfrm>
        </p:spPr>
        <p:txBody>
          <a:bodyPr>
            <a:normAutofit/>
          </a:bodyPr>
          <a:lstStyle/>
          <a:p>
            <a:pPr algn="r"/>
            <a:r>
              <a:rPr lang="en-US" dirty="0" err="1">
                <a:ea typeface="+mj-lt"/>
                <a:cs typeface="+mj-lt"/>
              </a:rPr>
              <a:t>Remerciements</a:t>
            </a:r>
            <a:endParaRPr lang="en-US" dirty="0" err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BFEA2-F006-1323-4760-03C70A56C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8658" y="1150076"/>
            <a:ext cx="6517543" cy="4557849"/>
          </a:xfrm>
        </p:spPr>
        <p:txBody>
          <a:bodyPr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Je </a:t>
            </a:r>
            <a:r>
              <a:rPr lang="en-US" dirty="0" err="1">
                <a:ea typeface="+mn-lt"/>
                <a:cs typeface="+mn-lt"/>
              </a:rPr>
              <a:t>tiens</a:t>
            </a:r>
            <a:r>
              <a:rPr lang="en-US" dirty="0">
                <a:ea typeface="+mn-lt"/>
                <a:cs typeface="+mn-lt"/>
              </a:rPr>
              <a:t> à </a:t>
            </a:r>
            <a:r>
              <a:rPr lang="en-US" dirty="0" err="1">
                <a:ea typeface="+mn-lt"/>
                <a:cs typeface="+mn-lt"/>
              </a:rPr>
              <a:t>remercier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chaleureusement</a:t>
            </a:r>
            <a:r>
              <a:rPr lang="en-US" dirty="0">
                <a:ea typeface="+mn-lt"/>
                <a:cs typeface="+mn-lt"/>
              </a:rPr>
              <a:t> :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en-US" b="1">
                <a:ea typeface="+mn-lt"/>
                <a:cs typeface="+mn-lt"/>
              </a:rPr>
              <a:t>Mon </a:t>
            </a:r>
            <a:r>
              <a:rPr lang="en-US" b="1" err="1">
                <a:ea typeface="+mn-lt"/>
                <a:cs typeface="+mn-lt"/>
              </a:rPr>
              <a:t>encadrant</a:t>
            </a:r>
            <a:r>
              <a:rPr lang="en-US">
                <a:ea typeface="+mn-lt"/>
                <a:cs typeface="+mn-lt"/>
              </a:rPr>
              <a:t> : Monsieur </a:t>
            </a:r>
            <a:r>
              <a:rPr lang="en-US" err="1">
                <a:ea typeface="+mn-lt"/>
                <a:cs typeface="+mn-lt"/>
              </a:rPr>
              <a:t>Dsouli</a:t>
            </a:r>
            <a:r>
              <a:rPr lang="en-US">
                <a:ea typeface="+mn-lt"/>
                <a:cs typeface="+mn-lt"/>
              </a:rPr>
              <a:t>, pour </a:t>
            </a:r>
            <a:r>
              <a:rPr lang="en-US" err="1">
                <a:ea typeface="+mn-lt"/>
                <a:cs typeface="+mn-lt"/>
              </a:rPr>
              <a:t>ses</a:t>
            </a:r>
            <a:r>
              <a:rPr lang="en-US">
                <a:ea typeface="+mn-lt"/>
                <a:cs typeface="+mn-lt"/>
              </a:rPr>
              <a:t> conseils et son </a:t>
            </a:r>
            <a:r>
              <a:rPr lang="en-US" err="1">
                <a:ea typeface="+mn-lt"/>
                <a:cs typeface="+mn-lt"/>
              </a:rPr>
              <a:t>soutien</a:t>
            </a:r>
            <a:r>
              <a:rPr lang="en-US">
                <a:ea typeface="+mn-lt"/>
                <a:cs typeface="+mn-lt"/>
              </a:rPr>
              <a:t> tout au long du </a:t>
            </a:r>
            <a:r>
              <a:rPr lang="en-US" err="1">
                <a:ea typeface="+mn-lt"/>
                <a:cs typeface="+mn-lt"/>
              </a:rPr>
              <a:t>projet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>
              <a:buClr>
                <a:srgbClr val="FFFFFF"/>
              </a:buClr>
            </a:pPr>
            <a:r>
              <a:rPr lang="en-US" b="1" dirty="0" err="1">
                <a:ea typeface="+mn-lt"/>
                <a:cs typeface="+mn-lt"/>
              </a:rPr>
              <a:t>L’équipe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pédagogique</a:t>
            </a:r>
            <a:r>
              <a:rPr lang="en-US" b="1" dirty="0">
                <a:ea typeface="+mn-lt"/>
                <a:cs typeface="+mn-lt"/>
              </a:rPr>
              <a:t> et administrative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l’École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Ibegis</a:t>
            </a:r>
            <a:r>
              <a:rPr lang="en-US" dirty="0">
                <a:ea typeface="+mn-lt"/>
                <a:cs typeface="+mn-lt"/>
              </a:rPr>
              <a:t> pour </a:t>
            </a:r>
            <a:r>
              <a:rPr lang="en-US" dirty="0" err="1">
                <a:ea typeface="+mn-lt"/>
                <a:cs typeface="+mn-lt"/>
              </a:rPr>
              <a:t>leur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accompagnement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>
              <a:buClr>
                <a:srgbClr val="FFFFFF"/>
              </a:buClr>
            </a:pPr>
            <a:r>
              <a:rPr lang="en-US" b="1" dirty="0">
                <a:ea typeface="+mn-lt"/>
                <a:cs typeface="+mn-lt"/>
              </a:rPr>
              <a:t>Ma </a:t>
            </a:r>
            <a:r>
              <a:rPr lang="en-US" b="1" dirty="0" err="1">
                <a:ea typeface="+mn-lt"/>
                <a:cs typeface="+mn-lt"/>
              </a:rPr>
              <a:t>famille</a:t>
            </a:r>
            <a:r>
              <a:rPr lang="en-US" b="1" dirty="0">
                <a:ea typeface="+mn-lt"/>
                <a:cs typeface="+mn-lt"/>
              </a:rPr>
              <a:t> et </a:t>
            </a:r>
            <a:r>
              <a:rPr lang="en-US" b="1" dirty="0" err="1">
                <a:ea typeface="+mn-lt"/>
                <a:cs typeface="+mn-lt"/>
              </a:rPr>
              <a:t>mes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amis</a:t>
            </a:r>
            <a:r>
              <a:rPr lang="en-US" dirty="0">
                <a:ea typeface="+mn-lt"/>
                <a:cs typeface="+mn-lt"/>
              </a:rPr>
              <a:t> pour </a:t>
            </a:r>
            <a:r>
              <a:rPr lang="en-US" dirty="0" err="1">
                <a:ea typeface="+mn-lt"/>
                <a:cs typeface="+mn-lt"/>
              </a:rPr>
              <a:t>leur</a:t>
            </a:r>
            <a:r>
              <a:rPr lang="en-US" dirty="0">
                <a:ea typeface="+mn-lt"/>
                <a:cs typeface="+mn-lt"/>
              </a:rPr>
              <a:t> encouragement et </a:t>
            </a:r>
            <a:r>
              <a:rPr lang="en-US" dirty="0" err="1">
                <a:ea typeface="+mn-lt"/>
                <a:cs typeface="+mn-lt"/>
              </a:rPr>
              <a:t>leur</a:t>
            </a:r>
            <a:r>
              <a:rPr lang="en-US" dirty="0">
                <a:ea typeface="+mn-lt"/>
                <a:cs typeface="+mn-lt"/>
              </a:rPr>
              <a:t> patience.</a:t>
            </a:r>
            <a:endParaRPr lang="en-US" dirty="0"/>
          </a:p>
          <a:p>
            <a:pPr>
              <a:buClr>
                <a:srgbClr val="FFFFFF"/>
              </a:buClr>
            </a:pPr>
            <a:r>
              <a:rPr lang="en-US" dirty="0">
                <a:ea typeface="+mn-lt"/>
                <a:cs typeface="+mn-lt"/>
              </a:rPr>
              <a:t>Merci </a:t>
            </a:r>
            <a:r>
              <a:rPr lang="en-US" dirty="0" err="1">
                <a:ea typeface="+mn-lt"/>
                <a:cs typeface="+mn-lt"/>
              </a:rPr>
              <a:t>également</a:t>
            </a:r>
            <a:r>
              <a:rPr lang="en-US" dirty="0">
                <a:ea typeface="+mn-lt"/>
                <a:cs typeface="+mn-lt"/>
              </a:rPr>
              <a:t> au </a:t>
            </a:r>
            <a:r>
              <a:rPr lang="en-US" b="1" dirty="0">
                <a:ea typeface="+mn-lt"/>
                <a:cs typeface="+mn-lt"/>
              </a:rPr>
              <a:t>jury</a:t>
            </a:r>
            <a:r>
              <a:rPr lang="en-US" dirty="0">
                <a:ea typeface="+mn-lt"/>
                <a:cs typeface="+mn-lt"/>
              </a:rPr>
              <a:t> pour le temps </a:t>
            </a:r>
            <a:r>
              <a:rPr lang="en-US" dirty="0" err="1">
                <a:ea typeface="+mn-lt"/>
                <a:cs typeface="+mn-lt"/>
              </a:rPr>
              <a:t>consacré</a:t>
            </a:r>
            <a:r>
              <a:rPr lang="en-US" dirty="0">
                <a:ea typeface="+mn-lt"/>
                <a:cs typeface="+mn-lt"/>
              </a:rPr>
              <a:t> à </a:t>
            </a:r>
            <a:r>
              <a:rPr lang="en-US" dirty="0" err="1">
                <a:ea typeface="+mn-lt"/>
                <a:cs typeface="+mn-lt"/>
              </a:rPr>
              <a:t>l’évaluation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projet</a:t>
            </a:r>
            <a:endParaRPr lang="en-US" dirty="0" err="1"/>
          </a:p>
          <a:p>
            <a:pPr>
              <a:buClr>
                <a:srgbClr val="FFFFFF"/>
              </a:buClr>
            </a:pP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29383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8859D-406A-E269-2B32-191A3CCC7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5219699" cy="1456267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Introduction </a:t>
            </a:r>
            <a:endParaRPr lang="en-US" dirty="0"/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58A2965D-4A85-D1C8-769A-D5ECB39DE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5219699" cy="364913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500">
                <a:ea typeface="+mn-lt"/>
                <a:cs typeface="+mn-lt"/>
              </a:rPr>
              <a:t>Avec </a:t>
            </a:r>
            <a:r>
              <a:rPr lang="en-US" sz="1500" err="1">
                <a:ea typeface="+mn-lt"/>
                <a:cs typeface="+mn-lt"/>
              </a:rPr>
              <a:t>l’évolution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rapide</a:t>
            </a:r>
            <a:r>
              <a:rPr lang="en-US" sz="1500">
                <a:ea typeface="+mn-lt"/>
                <a:cs typeface="+mn-lt"/>
              </a:rPr>
              <a:t> du numérique, le commerce </a:t>
            </a:r>
            <a:r>
              <a:rPr lang="en-US" sz="1500" err="1">
                <a:ea typeface="+mn-lt"/>
                <a:cs typeface="+mn-lt"/>
              </a:rPr>
              <a:t>en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ligne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est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devenu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une</a:t>
            </a:r>
            <a:r>
              <a:rPr lang="en-US" sz="1500">
                <a:ea typeface="+mn-lt"/>
                <a:cs typeface="+mn-lt"/>
              </a:rPr>
              <a:t> solution </a:t>
            </a:r>
            <a:r>
              <a:rPr lang="en-US" sz="1500" err="1">
                <a:ea typeface="+mn-lt"/>
                <a:cs typeface="+mn-lt"/>
              </a:rPr>
              <a:t>incontournable</a:t>
            </a:r>
            <a:r>
              <a:rPr lang="en-US" sz="1500">
                <a:ea typeface="+mn-lt"/>
                <a:cs typeface="+mn-lt"/>
              </a:rPr>
              <a:t>. Le </a:t>
            </a:r>
            <a:r>
              <a:rPr lang="en-US" sz="1500" err="1">
                <a:ea typeface="+mn-lt"/>
                <a:cs typeface="+mn-lt"/>
              </a:rPr>
              <a:t>domaine</a:t>
            </a:r>
            <a:r>
              <a:rPr lang="en-US" sz="1500">
                <a:ea typeface="+mn-lt"/>
                <a:cs typeface="+mn-lt"/>
              </a:rPr>
              <a:t> floral ne fait pas exception à </a:t>
            </a:r>
            <a:r>
              <a:rPr lang="en-US" sz="1500" err="1">
                <a:ea typeface="+mn-lt"/>
                <a:cs typeface="+mn-lt"/>
              </a:rPr>
              <a:t>cette</a:t>
            </a:r>
            <a:r>
              <a:rPr lang="en-US" sz="1500">
                <a:ea typeface="+mn-lt"/>
                <a:cs typeface="+mn-lt"/>
              </a:rPr>
              <a:t> tendance.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 b="1" err="1">
                <a:ea typeface="+mn-lt"/>
                <a:cs typeface="+mn-lt"/>
              </a:rPr>
              <a:t>Problématique</a:t>
            </a:r>
            <a:r>
              <a:rPr lang="en-US" sz="1500" b="1">
                <a:ea typeface="+mn-lt"/>
                <a:cs typeface="+mn-lt"/>
              </a:rPr>
              <a:t> :</a:t>
            </a:r>
            <a:br>
              <a:rPr lang="en-US" sz="1500" b="1">
                <a:ea typeface="+mn-lt"/>
                <a:cs typeface="+mn-lt"/>
              </a:rPr>
            </a:br>
            <a:r>
              <a:rPr lang="en-US" sz="1500" b="1">
                <a:ea typeface="+mn-lt"/>
                <a:cs typeface="+mn-lt"/>
              </a:rPr>
              <a:t> Comment </a:t>
            </a:r>
            <a:r>
              <a:rPr lang="en-US" sz="1500" b="1" err="1">
                <a:ea typeface="+mn-lt"/>
                <a:cs typeface="+mn-lt"/>
              </a:rPr>
              <a:t>offrir</a:t>
            </a:r>
            <a:r>
              <a:rPr lang="en-US" sz="1500" b="1">
                <a:ea typeface="+mn-lt"/>
                <a:cs typeface="+mn-lt"/>
              </a:rPr>
              <a:t> aux clients </a:t>
            </a:r>
            <a:r>
              <a:rPr lang="en-US" sz="1500" b="1" err="1">
                <a:ea typeface="+mn-lt"/>
                <a:cs typeface="+mn-lt"/>
              </a:rPr>
              <a:t>une</a:t>
            </a:r>
            <a:r>
              <a:rPr lang="en-US" sz="1500" b="1">
                <a:ea typeface="+mn-lt"/>
                <a:cs typeface="+mn-lt"/>
              </a:rPr>
              <a:t> </a:t>
            </a:r>
            <a:r>
              <a:rPr lang="en-US" sz="1500" b="1" err="1">
                <a:ea typeface="+mn-lt"/>
                <a:cs typeface="+mn-lt"/>
              </a:rPr>
              <a:t>plateforme</a:t>
            </a:r>
            <a:r>
              <a:rPr lang="en-US" sz="1500" b="1">
                <a:ea typeface="+mn-lt"/>
                <a:cs typeface="+mn-lt"/>
              </a:rPr>
              <a:t> </a:t>
            </a:r>
            <a:r>
              <a:rPr lang="en-US" sz="1500" b="1" err="1">
                <a:ea typeface="+mn-lt"/>
                <a:cs typeface="+mn-lt"/>
              </a:rPr>
              <a:t>moderne</a:t>
            </a:r>
            <a:r>
              <a:rPr lang="en-US" sz="1500" b="1">
                <a:ea typeface="+mn-lt"/>
                <a:cs typeface="+mn-lt"/>
              </a:rPr>
              <a:t>, simple et </a:t>
            </a:r>
            <a:r>
              <a:rPr lang="en-US" sz="1500" b="1" err="1">
                <a:ea typeface="+mn-lt"/>
                <a:cs typeface="+mn-lt"/>
              </a:rPr>
              <a:t>esthétique</a:t>
            </a:r>
            <a:r>
              <a:rPr lang="en-US" sz="1500" b="1">
                <a:ea typeface="+mn-lt"/>
                <a:cs typeface="+mn-lt"/>
              </a:rPr>
              <a:t> pour </a:t>
            </a:r>
            <a:r>
              <a:rPr lang="en-US" sz="1500" b="1" err="1">
                <a:ea typeface="+mn-lt"/>
                <a:cs typeface="+mn-lt"/>
              </a:rPr>
              <a:t>acheter</a:t>
            </a:r>
            <a:r>
              <a:rPr lang="en-US" sz="1500" b="1">
                <a:ea typeface="+mn-lt"/>
                <a:cs typeface="+mn-lt"/>
              </a:rPr>
              <a:t> des fleurs </a:t>
            </a:r>
            <a:r>
              <a:rPr lang="en-US" sz="1500" b="1" err="1">
                <a:ea typeface="+mn-lt"/>
                <a:cs typeface="+mn-lt"/>
              </a:rPr>
              <a:t>en</a:t>
            </a:r>
            <a:r>
              <a:rPr lang="en-US" sz="1500" b="1">
                <a:ea typeface="+mn-lt"/>
                <a:cs typeface="+mn-lt"/>
              </a:rPr>
              <a:t> </a:t>
            </a:r>
            <a:r>
              <a:rPr lang="en-US" sz="1500" b="1" err="1">
                <a:ea typeface="+mn-lt"/>
                <a:cs typeface="+mn-lt"/>
              </a:rPr>
              <a:t>ligne</a:t>
            </a:r>
            <a:r>
              <a:rPr lang="en-US" sz="1500" b="1">
                <a:ea typeface="+mn-lt"/>
                <a:cs typeface="+mn-lt"/>
              </a:rPr>
              <a:t>, tout </a:t>
            </a:r>
            <a:r>
              <a:rPr lang="en-US" sz="1500" b="1" err="1">
                <a:ea typeface="+mn-lt"/>
                <a:cs typeface="+mn-lt"/>
              </a:rPr>
              <a:t>en</a:t>
            </a:r>
            <a:r>
              <a:rPr lang="en-US" sz="1500" b="1">
                <a:ea typeface="+mn-lt"/>
                <a:cs typeface="+mn-lt"/>
              </a:rPr>
              <a:t> </a:t>
            </a:r>
            <a:r>
              <a:rPr lang="en-US" sz="1500" b="1" err="1">
                <a:ea typeface="+mn-lt"/>
                <a:cs typeface="+mn-lt"/>
              </a:rPr>
              <a:t>permettant</a:t>
            </a:r>
            <a:r>
              <a:rPr lang="en-US" sz="1500" b="1">
                <a:ea typeface="+mn-lt"/>
                <a:cs typeface="+mn-lt"/>
              </a:rPr>
              <a:t> </a:t>
            </a:r>
            <a:r>
              <a:rPr lang="en-US" sz="1500" b="1" err="1">
                <a:ea typeface="+mn-lt"/>
                <a:cs typeface="+mn-lt"/>
              </a:rPr>
              <a:t>une</a:t>
            </a:r>
            <a:r>
              <a:rPr lang="en-US" sz="1500" b="1">
                <a:ea typeface="+mn-lt"/>
                <a:cs typeface="+mn-lt"/>
              </a:rPr>
              <a:t> gestion </a:t>
            </a:r>
            <a:r>
              <a:rPr lang="en-US" sz="1500" b="1" err="1">
                <a:ea typeface="+mn-lt"/>
                <a:cs typeface="+mn-lt"/>
              </a:rPr>
              <a:t>efficace</a:t>
            </a:r>
            <a:r>
              <a:rPr lang="en-US" sz="1500" b="1">
                <a:ea typeface="+mn-lt"/>
                <a:cs typeface="+mn-lt"/>
              </a:rPr>
              <a:t> des </a:t>
            </a:r>
            <a:r>
              <a:rPr lang="en-US" sz="1500" b="1" err="1">
                <a:ea typeface="+mn-lt"/>
                <a:cs typeface="+mn-lt"/>
              </a:rPr>
              <a:t>produits</a:t>
            </a:r>
            <a:r>
              <a:rPr lang="en-US" sz="1500" b="1">
                <a:ea typeface="+mn-lt"/>
                <a:cs typeface="+mn-lt"/>
              </a:rPr>
              <a:t> et des </a:t>
            </a:r>
            <a:r>
              <a:rPr lang="en-US" sz="1500" b="1" err="1">
                <a:ea typeface="+mn-lt"/>
                <a:cs typeface="+mn-lt"/>
              </a:rPr>
              <a:t>commandes</a:t>
            </a:r>
            <a:r>
              <a:rPr lang="en-US" sz="1500" b="1">
                <a:ea typeface="+mn-lt"/>
                <a:cs typeface="+mn-lt"/>
              </a:rPr>
              <a:t> ?</a:t>
            </a:r>
          </a:p>
          <a:p>
            <a:pPr>
              <a:lnSpc>
                <a:spcPct val="90000"/>
              </a:lnSpc>
            </a:pPr>
            <a:r>
              <a:rPr lang="en-US" sz="1500" b="1">
                <a:ea typeface="+mn-lt"/>
                <a:cs typeface="+mn-lt"/>
              </a:rPr>
              <a:t>Importance du </a:t>
            </a:r>
            <a:r>
              <a:rPr lang="en-US" sz="1500" b="1" err="1">
                <a:ea typeface="+mn-lt"/>
                <a:cs typeface="+mn-lt"/>
              </a:rPr>
              <a:t>projet</a:t>
            </a:r>
            <a:r>
              <a:rPr lang="en-US" sz="1500" b="1">
                <a:ea typeface="+mn-lt"/>
                <a:cs typeface="+mn-lt"/>
              </a:rPr>
              <a:t> :</a:t>
            </a:r>
          </a:p>
          <a:p>
            <a:pPr>
              <a:lnSpc>
                <a:spcPct val="90000"/>
              </a:lnSpc>
            </a:pPr>
            <a:r>
              <a:rPr lang="en-US" sz="1500" err="1">
                <a:ea typeface="+mn-lt"/>
                <a:cs typeface="+mn-lt"/>
              </a:rPr>
              <a:t>Faciliter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l’achat</a:t>
            </a:r>
            <a:r>
              <a:rPr lang="en-US" sz="1500">
                <a:ea typeface="+mn-lt"/>
                <a:cs typeface="+mn-lt"/>
              </a:rPr>
              <a:t> de fleurs à distance.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 err="1">
                <a:ea typeface="+mn-lt"/>
                <a:cs typeface="+mn-lt"/>
              </a:rPr>
              <a:t>Offrir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une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expérience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utilisateur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agréable</a:t>
            </a:r>
            <a:r>
              <a:rPr lang="en-US" sz="1500">
                <a:ea typeface="+mn-lt"/>
                <a:cs typeface="+mn-lt"/>
              </a:rPr>
              <a:t>.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 err="1">
                <a:ea typeface="+mn-lt"/>
                <a:cs typeface="+mn-lt"/>
              </a:rPr>
              <a:t>Mettre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en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valeur</a:t>
            </a:r>
            <a:r>
              <a:rPr lang="en-US" sz="1500">
                <a:ea typeface="+mn-lt"/>
                <a:cs typeface="+mn-lt"/>
              </a:rPr>
              <a:t> des </a:t>
            </a:r>
            <a:r>
              <a:rPr lang="en-US" sz="1500" err="1">
                <a:ea typeface="+mn-lt"/>
                <a:cs typeface="+mn-lt"/>
              </a:rPr>
              <a:t>produits</a:t>
            </a:r>
            <a:r>
              <a:rPr lang="en-US" sz="1500">
                <a:ea typeface="+mn-lt"/>
                <a:cs typeface="+mn-lt"/>
              </a:rPr>
              <a:t> grâce à </a:t>
            </a:r>
            <a:r>
              <a:rPr lang="en-US" sz="1500" err="1">
                <a:ea typeface="+mn-lt"/>
                <a:cs typeface="+mn-lt"/>
              </a:rPr>
              <a:t>une</a:t>
            </a:r>
            <a:r>
              <a:rPr lang="en-US" sz="1500">
                <a:ea typeface="+mn-lt"/>
                <a:cs typeface="+mn-lt"/>
              </a:rPr>
              <a:t> interface attractive.</a:t>
            </a:r>
          </a:p>
          <a:p>
            <a:pPr>
              <a:lnSpc>
                <a:spcPct val="90000"/>
              </a:lnSpc>
            </a:pPr>
            <a:endParaRPr lang="en-US" sz="1500"/>
          </a:p>
          <a:p>
            <a:pPr>
              <a:lnSpc>
                <a:spcPct val="90000"/>
              </a:lnSpc>
            </a:pPr>
            <a:endParaRPr lang="en-US" sz="150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2182E10A-5E73-8400-5083-72D590838B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842" t="5442" r="2698" b="1767"/>
          <a:stretch>
            <a:fillRect/>
          </a:stretch>
        </p:blipFill>
        <p:spPr>
          <a:xfrm>
            <a:off x="6094197" y="996285"/>
            <a:ext cx="5382952" cy="487207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4684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FF725-89F5-2695-04D8-73F43E92B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499" y="591804"/>
            <a:ext cx="3836497" cy="2238937"/>
          </a:xfrm>
        </p:spPr>
        <p:txBody>
          <a:bodyPr>
            <a:normAutofit/>
          </a:bodyPr>
          <a:lstStyle/>
          <a:p>
            <a:r>
              <a:rPr lang="en-US" dirty="0" err="1"/>
              <a:t>Objectifs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9A5CA23-9050-2E93-1B17-18E0EDBC1C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92389" y="2463147"/>
            <a:ext cx="5005407" cy="279566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897E2FB7-D274-23CA-1DE9-E70AB56493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3871644"/>
              </p:ext>
            </p:extLst>
          </p:nvPr>
        </p:nvGraphicFramePr>
        <p:xfrm>
          <a:off x="5729954" y="2270785"/>
          <a:ext cx="6128545" cy="3176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7ED7961-2665-A72B-9CCA-3BB4AEC83AD1}"/>
              </a:ext>
            </a:extLst>
          </p:cNvPr>
          <p:cNvSpPr txBox="1"/>
          <p:nvPr/>
        </p:nvSpPr>
        <p:spPr>
          <a:xfrm>
            <a:off x="504422" y="8842107"/>
            <a:ext cx="9144000" cy="31750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/>
              <a:t>ThePhoto</a:t>
            </a:r>
            <a:r>
              <a:rPr lang="en-US" sz="1600" dirty="0"/>
              <a:t> by </a:t>
            </a:r>
            <a:r>
              <a:rPr lang="en-US" sz="1600" dirty="0" err="1"/>
              <a:t>PhotoAuthor</a:t>
            </a:r>
            <a:r>
              <a:rPr lang="en-US" sz="1600" dirty="0"/>
              <a:t> is licensed under CCYYSA.</a:t>
            </a:r>
          </a:p>
        </p:txBody>
      </p:sp>
    </p:spTree>
    <p:extLst>
      <p:ext uri="{BB962C8B-B14F-4D97-AF65-F5344CB8AC3E}">
        <p14:creationId xmlns:p14="http://schemas.microsoft.com/office/powerpoint/2010/main" val="3542755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7ED9D233-3D9D-26B6-9EEE-08984409B99E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393946090"/>
              </p:ext>
            </p:extLst>
          </p:nvPr>
        </p:nvGraphicFramePr>
        <p:xfrm>
          <a:off x="2066440" y="2161260"/>
          <a:ext cx="10131425" cy="3384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5" name="TextBox 304">
            <a:extLst>
              <a:ext uri="{FF2B5EF4-FFF2-40B4-BE49-F238E27FC236}">
                <a16:creationId xmlns:a16="http://schemas.microsoft.com/office/drawing/2014/main" id="{74F481AA-D6CB-0D5A-A944-89E59A347D3A}"/>
              </a:ext>
            </a:extLst>
          </p:cNvPr>
          <p:cNvSpPr txBox="1"/>
          <p:nvPr/>
        </p:nvSpPr>
        <p:spPr>
          <a:xfrm>
            <a:off x="283150" y="890598"/>
            <a:ext cx="444801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ea typeface="+mn-lt"/>
                <a:cs typeface="+mn-lt"/>
              </a:rPr>
              <a:t>Analyse des </a:t>
            </a:r>
            <a:r>
              <a:rPr lang="en-US" sz="4000" err="1">
                <a:ea typeface="+mn-lt"/>
                <a:cs typeface="+mn-lt"/>
              </a:rPr>
              <a:t>besoins</a:t>
            </a:r>
            <a:endParaRPr lang="en-US" sz="4000" err="1"/>
          </a:p>
        </p:txBody>
      </p:sp>
    </p:spTree>
    <p:extLst>
      <p:ext uri="{BB962C8B-B14F-4D97-AF65-F5344CB8AC3E}">
        <p14:creationId xmlns:p14="http://schemas.microsoft.com/office/powerpoint/2010/main" val="1358653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CA725-44DD-3099-A3EB-85B1C02E8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 err="1">
                <a:ea typeface="+mj-lt"/>
                <a:cs typeface="+mj-lt"/>
              </a:rPr>
              <a:t>Diagramme</a:t>
            </a:r>
            <a:r>
              <a:rPr lang="en-US">
                <a:ea typeface="+mj-lt"/>
                <a:cs typeface="+mj-lt"/>
              </a:rPr>
              <a:t> UML </a:t>
            </a:r>
            <a:r>
              <a:rPr lang="en-US" err="1">
                <a:ea typeface="+mj-lt"/>
                <a:cs typeface="+mj-lt"/>
              </a:rPr>
              <a:t>simplifié</a:t>
            </a:r>
            <a:r>
              <a:rPr lang="en-US">
                <a:ea typeface="+mj-lt"/>
                <a:cs typeface="+mj-lt"/>
              </a:rPr>
              <a:t> :</a:t>
            </a:r>
            <a:endParaRPr lang="en-US"/>
          </a:p>
        </p:txBody>
      </p:sp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DA764951-C4E4-FC17-6951-D10276E45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 err="1">
                <a:ea typeface="+mn-lt"/>
                <a:cs typeface="+mn-lt"/>
              </a:rPr>
              <a:t>Acteurs</a:t>
            </a:r>
            <a:r>
              <a:rPr lang="en-US" b="1" dirty="0">
                <a:ea typeface="+mn-lt"/>
                <a:cs typeface="+mn-lt"/>
              </a:rPr>
              <a:t> 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Client 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Administrateur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Cas </a:t>
            </a:r>
            <a:r>
              <a:rPr lang="en-US" b="1" dirty="0" err="1">
                <a:ea typeface="+mn-lt"/>
                <a:cs typeface="+mn-lt"/>
              </a:rPr>
              <a:t>d’utilisation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principaux</a:t>
            </a:r>
            <a:r>
              <a:rPr lang="en-US" b="1" dirty="0">
                <a:ea typeface="+mn-lt"/>
                <a:cs typeface="+mn-lt"/>
              </a:rPr>
              <a:t> :</a:t>
            </a:r>
            <a:endParaRPr lang="en-US" dirty="0"/>
          </a:p>
          <a:p>
            <a:r>
              <a:rPr lang="en-US" i="1" dirty="0">
                <a:ea typeface="+mn-lt"/>
                <a:cs typeface="+mn-lt"/>
              </a:rPr>
              <a:t>Client</a:t>
            </a:r>
            <a:r>
              <a:rPr lang="en-US" dirty="0">
                <a:ea typeface="+mn-lt"/>
                <a:cs typeface="+mn-lt"/>
              </a:rPr>
              <a:t> → "</a:t>
            </a:r>
            <a:r>
              <a:rPr lang="en-US" dirty="0" err="1">
                <a:ea typeface="+mn-lt"/>
                <a:cs typeface="+mn-lt"/>
              </a:rPr>
              <a:t>S’inscrire</a:t>
            </a:r>
            <a:r>
              <a:rPr lang="en-US" dirty="0">
                <a:ea typeface="+mn-lt"/>
                <a:cs typeface="+mn-lt"/>
              </a:rPr>
              <a:t>", "Se connecter", "Commander un </a:t>
            </a:r>
            <a:r>
              <a:rPr lang="en-US" dirty="0" err="1">
                <a:ea typeface="+mn-lt"/>
                <a:cs typeface="+mn-lt"/>
              </a:rPr>
              <a:t>produit</a:t>
            </a:r>
            <a:r>
              <a:rPr lang="en-US" dirty="0">
                <a:ea typeface="+mn-lt"/>
                <a:cs typeface="+mn-lt"/>
              </a:rPr>
              <a:t>".</a:t>
            </a:r>
            <a:endParaRPr lang="en-US" dirty="0"/>
          </a:p>
          <a:p>
            <a:r>
              <a:rPr lang="en-US" i="1" dirty="0">
                <a:ea typeface="+mn-lt"/>
                <a:cs typeface="+mn-lt"/>
              </a:rPr>
              <a:t>Admin</a:t>
            </a:r>
            <a:r>
              <a:rPr lang="en-US" dirty="0">
                <a:ea typeface="+mn-lt"/>
                <a:cs typeface="+mn-lt"/>
              </a:rPr>
              <a:t> → "</a:t>
            </a:r>
            <a:r>
              <a:rPr lang="en-US" dirty="0" err="1">
                <a:ea typeface="+mn-lt"/>
                <a:cs typeface="+mn-lt"/>
              </a:rPr>
              <a:t>Gérer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produits</a:t>
            </a:r>
            <a:r>
              <a:rPr lang="en-US" dirty="0">
                <a:ea typeface="+mn-lt"/>
                <a:cs typeface="+mn-lt"/>
              </a:rPr>
              <a:t>", "</a:t>
            </a:r>
            <a:r>
              <a:rPr lang="en-US" dirty="0" err="1">
                <a:ea typeface="+mn-lt"/>
                <a:cs typeface="+mn-lt"/>
              </a:rPr>
              <a:t>Gérer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commandes</a:t>
            </a:r>
            <a:r>
              <a:rPr lang="en-US" dirty="0">
                <a:ea typeface="+mn-lt"/>
                <a:cs typeface="+mn-lt"/>
              </a:rPr>
              <a:t>".</a:t>
            </a:r>
            <a:endParaRPr lang="en-US" dirty="0"/>
          </a:p>
          <a:p>
            <a:endParaRPr lang="en-US"/>
          </a:p>
        </p:txBody>
      </p:sp>
      <p:pic>
        <p:nvPicPr>
          <p:cNvPr id="4" name="Picture 3" descr="A diagram of two people&#10;&#10;AI-generated content may be incorrect.">
            <a:extLst>
              <a:ext uri="{FF2B5EF4-FFF2-40B4-BE49-F238E27FC236}">
                <a16:creationId xmlns:a16="http://schemas.microsoft.com/office/drawing/2014/main" id="{0B96E05B-34FD-68BD-ABC4-7030200214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03" r="10001" b="-1"/>
          <a:stretch>
            <a:fillRect/>
          </a:stretch>
        </p:blipFill>
        <p:spPr>
          <a:xfrm>
            <a:off x="5289752" y="804727"/>
            <a:ext cx="6095593" cy="50863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5884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CB8A2D2F-E1F1-4E78-9C06-4F6E77582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677C15EF-9FD1-A6DF-107C-81BEF36A259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5891" r="9091" b="750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CDF84C-3B2B-4B7B-B13B-B77B2599C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80F4F7-B9ED-CDB4-2265-A428DAA36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Conception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7FDA9-4A72-2C87-DC90-D501C9F72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64913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/>
              <a:t>Architecture </a:t>
            </a:r>
            <a:r>
              <a:rPr lang="en-US" b="1" err="1"/>
              <a:t>générale</a:t>
            </a:r>
            <a:endParaRPr lang="en-US" err="1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Le site suit </a:t>
            </a:r>
            <a:r>
              <a:rPr lang="en-US" err="1">
                <a:ea typeface="+mn-lt"/>
                <a:cs typeface="+mn-lt"/>
              </a:rPr>
              <a:t>l’architecture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b="1">
                <a:ea typeface="+mn-lt"/>
                <a:cs typeface="+mn-lt"/>
              </a:rPr>
              <a:t>MVC</a:t>
            </a:r>
            <a:r>
              <a:rPr lang="en-US">
                <a:ea typeface="+mn-lt"/>
                <a:cs typeface="+mn-lt"/>
              </a:rPr>
              <a:t> (</a:t>
            </a:r>
            <a:r>
              <a:rPr lang="en-US" err="1">
                <a:ea typeface="+mn-lt"/>
                <a:cs typeface="+mn-lt"/>
              </a:rPr>
              <a:t>Modèle</a:t>
            </a:r>
            <a:r>
              <a:rPr lang="en-US">
                <a:ea typeface="+mn-lt"/>
                <a:cs typeface="+mn-lt"/>
              </a:rPr>
              <a:t>-Vue-</a:t>
            </a:r>
            <a:r>
              <a:rPr lang="en-US" err="1">
                <a:ea typeface="+mn-lt"/>
                <a:cs typeface="+mn-lt"/>
              </a:rPr>
              <a:t>Contrôleur</a:t>
            </a:r>
            <a:r>
              <a:rPr lang="en-US">
                <a:ea typeface="+mn-lt"/>
                <a:cs typeface="+mn-lt"/>
              </a:rPr>
              <a:t>) :</a:t>
            </a:r>
            <a:endParaRPr lang="en-US"/>
          </a:p>
          <a:p>
            <a:pPr lvl="1"/>
            <a:r>
              <a:rPr lang="en-US" b="1" err="1">
                <a:ea typeface="+mn-lt"/>
                <a:cs typeface="+mn-lt"/>
              </a:rPr>
              <a:t>Modèle</a:t>
            </a:r>
            <a:r>
              <a:rPr lang="en-US">
                <a:ea typeface="+mn-lt"/>
                <a:cs typeface="+mn-lt"/>
              </a:rPr>
              <a:t> : </a:t>
            </a:r>
            <a:r>
              <a:rPr lang="en-US" err="1">
                <a:ea typeface="+mn-lt"/>
                <a:cs typeface="+mn-lt"/>
              </a:rPr>
              <a:t>gère</a:t>
            </a:r>
            <a:r>
              <a:rPr lang="en-US">
                <a:ea typeface="+mn-lt"/>
                <a:cs typeface="+mn-lt"/>
              </a:rPr>
              <a:t> les données et la base MySQL (</a:t>
            </a:r>
            <a:r>
              <a:rPr lang="en-US" err="1">
                <a:ea typeface="+mn-lt"/>
                <a:cs typeface="+mn-lt"/>
              </a:rPr>
              <a:t>utilisateurs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produits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commandes</a:t>
            </a:r>
            <a:r>
              <a:rPr lang="en-US">
                <a:ea typeface="+mn-lt"/>
                <a:cs typeface="+mn-lt"/>
              </a:rPr>
              <a:t>).</a:t>
            </a:r>
          </a:p>
          <a:p>
            <a:pPr lvl="1"/>
            <a:r>
              <a:rPr lang="en-US" b="1">
                <a:ea typeface="+mn-lt"/>
                <a:cs typeface="+mn-lt"/>
              </a:rPr>
              <a:t>Vue</a:t>
            </a:r>
            <a:r>
              <a:rPr lang="en-US">
                <a:ea typeface="+mn-lt"/>
                <a:cs typeface="+mn-lt"/>
              </a:rPr>
              <a:t> : interface </a:t>
            </a:r>
            <a:r>
              <a:rPr lang="en-US" err="1">
                <a:ea typeface="+mn-lt"/>
                <a:cs typeface="+mn-lt"/>
              </a:rPr>
              <a:t>utilisateur</a:t>
            </a:r>
            <a:r>
              <a:rPr lang="en-US">
                <a:ea typeface="+mn-lt"/>
                <a:cs typeface="+mn-lt"/>
              </a:rPr>
              <a:t> (pages HTML/CSS/JS).</a:t>
            </a:r>
            <a:endParaRPr lang="en-US"/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           </a:t>
            </a:r>
            <a:r>
              <a:rPr lang="en-US" b="1" err="1">
                <a:ea typeface="+mn-lt"/>
                <a:cs typeface="+mn-lt"/>
              </a:rPr>
              <a:t>Contrôleur</a:t>
            </a:r>
            <a:r>
              <a:rPr lang="en-US">
                <a:ea typeface="+mn-lt"/>
                <a:cs typeface="+mn-lt"/>
              </a:rPr>
              <a:t> : </a:t>
            </a:r>
            <a:r>
              <a:rPr lang="en-US" err="1">
                <a:ea typeface="+mn-lt"/>
                <a:cs typeface="+mn-lt"/>
              </a:rPr>
              <a:t>logique</a:t>
            </a:r>
            <a:r>
              <a:rPr lang="en-US">
                <a:ea typeface="+mn-lt"/>
                <a:cs typeface="+mn-lt"/>
              </a:rPr>
              <a:t> métier </a:t>
            </a:r>
            <a:r>
              <a:rPr lang="en-US" err="1">
                <a:ea typeface="+mn-lt"/>
                <a:cs typeface="+mn-lt"/>
              </a:rPr>
              <a:t>en</a:t>
            </a:r>
            <a:r>
              <a:rPr lang="en-US">
                <a:ea typeface="+mn-lt"/>
                <a:cs typeface="+mn-lt"/>
              </a:rPr>
              <a:t> PHP, </a:t>
            </a:r>
            <a:r>
              <a:rPr lang="en-US" err="1">
                <a:ea typeface="+mn-lt"/>
                <a:cs typeface="+mn-lt"/>
              </a:rPr>
              <a:t>traitement</a:t>
            </a:r>
            <a:r>
              <a:rPr lang="en-US">
                <a:ea typeface="+mn-lt"/>
                <a:cs typeface="+mn-lt"/>
              </a:rPr>
              <a:t> des actions </a:t>
            </a:r>
            <a:r>
              <a:rPr lang="en-US" err="1">
                <a:ea typeface="+mn-lt"/>
                <a:cs typeface="+mn-lt"/>
              </a:rPr>
              <a:t>utilisateurs</a:t>
            </a:r>
            <a:r>
              <a:rPr lang="en-US">
                <a:ea typeface="+mn-lt"/>
                <a:cs typeface="+mn-lt"/>
              </a:rPr>
              <a:t> et communication avec la base de données.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0092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3CBB-96C0-D561-2CC0-C5C781642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Technologies </a:t>
            </a:r>
            <a:r>
              <a:rPr lang="en-US" b="1" dirty="0" err="1">
                <a:ea typeface="+mj-lt"/>
                <a:cs typeface="+mj-lt"/>
              </a:rPr>
              <a:t>utilisées</a:t>
            </a:r>
            <a:endParaRPr lang="en-US" dirty="0" err="1"/>
          </a:p>
        </p:txBody>
      </p:sp>
      <p:pic>
        <p:nvPicPr>
          <p:cNvPr id="16" name="Picture 15" descr="A group of logos in different colors&#10;&#10;AI-generated content may be incorrect.">
            <a:extLst>
              <a:ext uri="{FF2B5EF4-FFF2-40B4-BE49-F238E27FC236}">
                <a16:creationId xmlns:a16="http://schemas.microsoft.com/office/drawing/2014/main" id="{412697F7-7351-67D1-C77A-EA09E54A48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677" t="14" r="14846" b="-14"/>
          <a:stretch>
            <a:fillRect/>
          </a:stretch>
        </p:blipFill>
        <p:spPr>
          <a:xfrm>
            <a:off x="20" y="975"/>
            <a:ext cx="7562993" cy="68579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945BB-B168-18CE-ADC4-C8B3657AD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sz="1000">
              <a:ea typeface="Calibri" panose="020F0502020204030204"/>
              <a:cs typeface="Calibri" panose="020F0502020204030204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1000">
                <a:ea typeface="+mn-lt"/>
                <a:cs typeface="+mn-lt"/>
              </a:rPr>
              <a:t>HTML5 : structure des pages.</a:t>
            </a:r>
            <a:endParaRPr lang="en-US" sz="1000"/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1000">
                <a:ea typeface="+mn-lt"/>
                <a:cs typeface="+mn-lt"/>
              </a:rPr>
              <a:t>CSS3 : mise </a:t>
            </a:r>
            <a:r>
              <a:rPr lang="en-US" sz="1000" err="1">
                <a:ea typeface="+mn-lt"/>
                <a:cs typeface="+mn-lt"/>
              </a:rPr>
              <a:t>en</a:t>
            </a:r>
            <a:r>
              <a:rPr lang="en-US" sz="1000">
                <a:ea typeface="+mn-lt"/>
                <a:cs typeface="+mn-lt"/>
              </a:rPr>
              <a:t> </a:t>
            </a:r>
            <a:r>
              <a:rPr lang="en-US" sz="1000" err="1">
                <a:ea typeface="+mn-lt"/>
                <a:cs typeface="+mn-lt"/>
              </a:rPr>
              <a:t>forme</a:t>
            </a:r>
            <a:r>
              <a:rPr lang="en-US" sz="1000">
                <a:ea typeface="+mn-lt"/>
                <a:cs typeface="+mn-lt"/>
              </a:rPr>
              <a:t> et responsive design.</a:t>
            </a:r>
            <a:endParaRPr lang="en-US" sz="1000"/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1000">
                <a:ea typeface="+mn-lt"/>
                <a:cs typeface="+mn-lt"/>
              </a:rPr>
              <a:t>JavaScript : interactions </a:t>
            </a:r>
            <a:r>
              <a:rPr lang="en-US" sz="1000" err="1">
                <a:ea typeface="+mn-lt"/>
                <a:cs typeface="+mn-lt"/>
              </a:rPr>
              <a:t>dynamiques</a:t>
            </a:r>
            <a:r>
              <a:rPr lang="en-US" sz="1000">
                <a:ea typeface="+mn-lt"/>
                <a:cs typeface="+mn-lt"/>
              </a:rPr>
              <a:t> simples (panier, boutons </a:t>
            </a:r>
            <a:r>
              <a:rPr lang="en-US" sz="1000" err="1">
                <a:ea typeface="+mn-lt"/>
                <a:cs typeface="+mn-lt"/>
              </a:rPr>
              <a:t>favoris</a:t>
            </a:r>
            <a:r>
              <a:rPr lang="en-US" sz="1000">
                <a:ea typeface="+mn-lt"/>
                <a:cs typeface="+mn-lt"/>
              </a:rPr>
              <a:t>).</a:t>
            </a:r>
            <a:endParaRPr lang="en-US" sz="1000"/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1000">
                <a:ea typeface="+mn-lt"/>
                <a:cs typeface="+mn-lt"/>
              </a:rPr>
              <a:t>Bootstrap : framework pour design </a:t>
            </a:r>
            <a:r>
              <a:rPr lang="en-US" sz="1000" err="1">
                <a:ea typeface="+mn-lt"/>
                <a:cs typeface="+mn-lt"/>
              </a:rPr>
              <a:t>moderne</a:t>
            </a:r>
            <a:r>
              <a:rPr lang="en-US" sz="1000">
                <a:ea typeface="+mn-lt"/>
                <a:cs typeface="+mn-lt"/>
              </a:rPr>
              <a:t> et responsive.</a:t>
            </a:r>
            <a:endParaRPr lang="en-US" sz="1000"/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000" b="1">
                <a:ea typeface="+mn-lt"/>
                <a:cs typeface="+mn-lt"/>
              </a:rPr>
              <a:t>Back-End :</a:t>
            </a:r>
            <a:endParaRPr lang="en-US" sz="1000"/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1000">
                <a:ea typeface="+mn-lt"/>
                <a:cs typeface="+mn-lt"/>
              </a:rPr>
              <a:t>PHP : </a:t>
            </a:r>
            <a:r>
              <a:rPr lang="en-US" sz="1000" err="1">
                <a:ea typeface="+mn-lt"/>
                <a:cs typeface="+mn-lt"/>
              </a:rPr>
              <a:t>traitement</a:t>
            </a:r>
            <a:r>
              <a:rPr lang="en-US" sz="1000">
                <a:ea typeface="+mn-lt"/>
                <a:cs typeface="+mn-lt"/>
              </a:rPr>
              <a:t> des </a:t>
            </a:r>
            <a:r>
              <a:rPr lang="en-US" sz="1000" err="1">
                <a:ea typeface="+mn-lt"/>
                <a:cs typeface="+mn-lt"/>
              </a:rPr>
              <a:t>formulaires</a:t>
            </a:r>
            <a:r>
              <a:rPr lang="en-US" sz="1000">
                <a:ea typeface="+mn-lt"/>
                <a:cs typeface="+mn-lt"/>
              </a:rPr>
              <a:t>, gestion des sessions, </a:t>
            </a:r>
            <a:r>
              <a:rPr lang="en-US" sz="1000" err="1">
                <a:ea typeface="+mn-lt"/>
                <a:cs typeface="+mn-lt"/>
              </a:rPr>
              <a:t>logique</a:t>
            </a:r>
            <a:r>
              <a:rPr lang="en-US" sz="1000">
                <a:ea typeface="+mn-lt"/>
                <a:cs typeface="+mn-lt"/>
              </a:rPr>
              <a:t> métier.</a:t>
            </a:r>
            <a:endParaRPr lang="en-US" sz="1000"/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000" b="1">
                <a:ea typeface="+mn-lt"/>
                <a:cs typeface="+mn-lt"/>
              </a:rPr>
              <a:t>Base de données :</a:t>
            </a:r>
            <a:endParaRPr lang="en-US" sz="1000"/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1000">
                <a:ea typeface="+mn-lt"/>
                <a:cs typeface="+mn-lt"/>
              </a:rPr>
              <a:t>MySQL : stockage des </a:t>
            </a:r>
            <a:r>
              <a:rPr lang="en-US" sz="1000" err="1">
                <a:ea typeface="+mn-lt"/>
                <a:cs typeface="+mn-lt"/>
              </a:rPr>
              <a:t>informations</a:t>
            </a:r>
            <a:r>
              <a:rPr lang="en-US" sz="1000">
                <a:ea typeface="+mn-lt"/>
                <a:cs typeface="+mn-lt"/>
              </a:rPr>
              <a:t> des </a:t>
            </a:r>
            <a:r>
              <a:rPr lang="en-US" sz="1000" err="1">
                <a:ea typeface="+mn-lt"/>
                <a:cs typeface="+mn-lt"/>
              </a:rPr>
              <a:t>utilisateurs</a:t>
            </a:r>
            <a:r>
              <a:rPr lang="en-US" sz="1000">
                <a:ea typeface="+mn-lt"/>
                <a:cs typeface="+mn-lt"/>
              </a:rPr>
              <a:t>, </a:t>
            </a:r>
            <a:r>
              <a:rPr lang="en-US" sz="1000" err="1">
                <a:ea typeface="+mn-lt"/>
                <a:cs typeface="+mn-lt"/>
              </a:rPr>
              <a:t>produits</a:t>
            </a:r>
            <a:r>
              <a:rPr lang="en-US" sz="1000">
                <a:ea typeface="+mn-lt"/>
                <a:cs typeface="+mn-lt"/>
              </a:rPr>
              <a:t>, </a:t>
            </a:r>
            <a:r>
              <a:rPr lang="en-US" sz="1000" err="1">
                <a:ea typeface="+mn-lt"/>
                <a:cs typeface="+mn-lt"/>
              </a:rPr>
              <a:t>commandes</a:t>
            </a:r>
            <a:r>
              <a:rPr lang="en-US" sz="1000">
                <a:ea typeface="+mn-lt"/>
                <a:cs typeface="+mn-lt"/>
              </a:rPr>
              <a:t>, </a:t>
            </a:r>
            <a:r>
              <a:rPr lang="en-US" sz="1000" err="1">
                <a:ea typeface="+mn-lt"/>
                <a:cs typeface="+mn-lt"/>
              </a:rPr>
              <a:t>commentaires</a:t>
            </a:r>
            <a:r>
              <a:rPr lang="en-US" sz="1000">
                <a:ea typeface="+mn-lt"/>
                <a:cs typeface="+mn-lt"/>
              </a:rPr>
              <a:t>.</a:t>
            </a:r>
            <a:endParaRPr lang="en-US" sz="1000"/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000" b="1">
                <a:ea typeface="+mn-lt"/>
                <a:cs typeface="+mn-lt"/>
              </a:rPr>
              <a:t>Environnement de </a:t>
            </a:r>
            <a:r>
              <a:rPr lang="en-US" sz="1000" b="1" err="1">
                <a:ea typeface="+mn-lt"/>
                <a:cs typeface="+mn-lt"/>
              </a:rPr>
              <a:t>développement</a:t>
            </a:r>
            <a:r>
              <a:rPr lang="en-US" sz="1000" b="1">
                <a:ea typeface="+mn-lt"/>
                <a:cs typeface="+mn-lt"/>
              </a:rPr>
              <a:t> :</a:t>
            </a:r>
            <a:endParaRPr lang="en-US" sz="1000"/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1000">
                <a:ea typeface="+mn-lt"/>
                <a:cs typeface="+mn-lt"/>
              </a:rPr>
              <a:t>VS Code : </a:t>
            </a:r>
            <a:r>
              <a:rPr lang="en-US" sz="1000" err="1">
                <a:ea typeface="+mn-lt"/>
                <a:cs typeface="+mn-lt"/>
              </a:rPr>
              <a:t>éditeur</a:t>
            </a:r>
            <a:r>
              <a:rPr lang="en-US" sz="1000">
                <a:ea typeface="+mn-lt"/>
                <a:cs typeface="+mn-lt"/>
              </a:rPr>
              <a:t> de code.</a:t>
            </a:r>
            <a:endParaRPr lang="en-US" sz="1000"/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1000">
                <a:ea typeface="+mn-lt"/>
                <a:cs typeface="+mn-lt"/>
              </a:rPr>
              <a:t>XAMPP : </a:t>
            </a:r>
            <a:r>
              <a:rPr lang="en-US" sz="1000" err="1">
                <a:ea typeface="+mn-lt"/>
                <a:cs typeface="+mn-lt"/>
              </a:rPr>
              <a:t>serveur</a:t>
            </a:r>
            <a:r>
              <a:rPr lang="en-US" sz="1000">
                <a:ea typeface="+mn-lt"/>
                <a:cs typeface="+mn-lt"/>
              </a:rPr>
              <a:t> local pour tester le site et la base de données.</a:t>
            </a:r>
            <a:endParaRPr lang="en-US" sz="1000"/>
          </a:p>
          <a:p>
            <a:pPr>
              <a:lnSpc>
                <a:spcPct val="90000"/>
              </a:lnSpc>
              <a:buClr>
                <a:srgbClr val="FFFFFF"/>
              </a:buClr>
            </a:pPr>
            <a:endParaRPr lang="en-US" sz="10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88288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AD347-B5B6-74FC-8670-681246DC6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Organisation du projet</a:t>
            </a:r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2BA515-EC91-91A4-909B-5296CCBE1B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-952" t="-1734" r="1270" b="1734"/>
          <a:stretch>
            <a:fillRect/>
          </a:stretch>
        </p:blipFill>
        <p:spPr>
          <a:xfrm>
            <a:off x="706964" y="1446364"/>
            <a:ext cx="3984674" cy="439271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77312-B087-75F3-7E9E-FBBC875FB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2251587"/>
            <a:ext cx="6593075" cy="397223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endParaRPr lang="en-US" dirty="0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>
                <a:latin typeface="Consolas"/>
              </a:rPr>
              <a:t>models</a:t>
            </a:r>
            <a:r>
              <a:rPr lang="en-US">
                <a:ea typeface="+mn-lt"/>
                <a:cs typeface="+mn-lt"/>
              </a:rPr>
              <a:t> : classes PHP pour </a:t>
            </a:r>
            <a:r>
              <a:rPr lang="en-US" err="1">
                <a:ea typeface="+mn-lt"/>
                <a:cs typeface="+mn-lt"/>
              </a:rPr>
              <a:t>gérer</a:t>
            </a:r>
            <a:r>
              <a:rPr lang="en-US">
                <a:ea typeface="+mn-lt"/>
                <a:cs typeface="+mn-lt"/>
              </a:rPr>
              <a:t> les données.</a:t>
            </a:r>
            <a:endParaRPr lang="en-US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>
                <a:latin typeface="Consolas"/>
              </a:rPr>
              <a:t>views</a:t>
            </a:r>
            <a:r>
              <a:rPr lang="en-US">
                <a:ea typeface="+mn-lt"/>
                <a:cs typeface="+mn-lt"/>
              </a:rPr>
              <a:t> : </a:t>
            </a:r>
            <a:r>
              <a:rPr lang="en-US" err="1">
                <a:ea typeface="+mn-lt"/>
                <a:cs typeface="+mn-lt"/>
              </a:rPr>
              <a:t>fichiers</a:t>
            </a:r>
            <a:r>
              <a:rPr lang="en-US">
                <a:ea typeface="+mn-lt"/>
                <a:cs typeface="+mn-lt"/>
              </a:rPr>
              <a:t> HTML/CSS pour </a:t>
            </a:r>
            <a:r>
              <a:rPr lang="en-US" err="1">
                <a:ea typeface="+mn-lt"/>
                <a:cs typeface="+mn-lt"/>
              </a:rPr>
              <a:t>l’affichage</a:t>
            </a:r>
            <a:r>
              <a:rPr lang="en-US">
                <a:ea typeface="+mn-lt"/>
                <a:cs typeface="+mn-lt"/>
              </a:rPr>
              <a:t>.</a:t>
            </a:r>
            <a:endParaRPr lang="en-US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>
                <a:latin typeface="Consolas"/>
              </a:rPr>
              <a:t>controllers</a:t>
            </a:r>
            <a:r>
              <a:rPr lang="en-US">
                <a:latin typeface="Calibri"/>
                <a:ea typeface="Calibri"/>
                <a:cs typeface="Calibri"/>
              </a:rPr>
              <a:t> :</a:t>
            </a:r>
            <a:r>
              <a:rPr lang="en-US">
                <a:ea typeface="+mn-lt"/>
                <a:cs typeface="+mn-lt"/>
              </a:rPr>
              <a:t> scripts PHP pour la </a:t>
            </a:r>
            <a:r>
              <a:rPr lang="en-US" err="1">
                <a:ea typeface="+mn-lt"/>
                <a:cs typeface="+mn-lt"/>
              </a:rPr>
              <a:t>logique</a:t>
            </a:r>
            <a:r>
              <a:rPr lang="en-US">
                <a:ea typeface="+mn-lt"/>
                <a:cs typeface="+mn-lt"/>
              </a:rPr>
              <a:t>.</a:t>
            </a:r>
            <a:endParaRPr lang="en-US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>
                <a:latin typeface="Consolas"/>
              </a:rPr>
              <a:t>assets</a:t>
            </a:r>
            <a:r>
              <a:rPr lang="en-US">
                <a:ea typeface="+mn-lt"/>
                <a:cs typeface="+mn-lt"/>
              </a:rPr>
              <a:t> : images, CSS, JS.</a:t>
            </a:r>
            <a:endParaRPr lang="en-US">
              <a:ea typeface="Calibri"/>
              <a:cs typeface="Calibri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b="1" dirty="0">
                <a:ea typeface="+mn-lt"/>
                <a:cs typeface="+mn-lt"/>
              </a:rPr>
              <a:t>Tables </a:t>
            </a:r>
            <a:r>
              <a:rPr lang="en-US" b="1" err="1">
                <a:ea typeface="+mn-lt"/>
                <a:cs typeface="+mn-lt"/>
              </a:rPr>
              <a:t>principales</a:t>
            </a:r>
            <a:r>
              <a:rPr lang="en-US" b="1" dirty="0">
                <a:ea typeface="+mn-lt"/>
                <a:cs typeface="+mn-lt"/>
              </a:rPr>
              <a:t> de la BDD :</a:t>
            </a:r>
            <a:endParaRPr lang="en-US" dirty="0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dirty="0">
                <a:latin typeface="Consolas"/>
              </a:rPr>
              <a:t>users</a:t>
            </a:r>
            <a:r>
              <a:rPr lang="en-US" dirty="0">
                <a:ea typeface="+mn-lt"/>
                <a:cs typeface="+mn-lt"/>
              </a:rPr>
              <a:t> : id, nom, email, mot de passe, </a:t>
            </a:r>
            <a:r>
              <a:rPr lang="en-US" dirty="0" err="1">
                <a:ea typeface="+mn-lt"/>
                <a:cs typeface="+mn-lt"/>
              </a:rPr>
              <a:t>rôle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dirty="0">
                <a:latin typeface="Consolas"/>
              </a:rPr>
              <a:t>products</a:t>
            </a:r>
            <a:r>
              <a:rPr lang="en-US" dirty="0">
                <a:ea typeface="+mn-lt"/>
                <a:cs typeface="+mn-lt"/>
              </a:rPr>
              <a:t> : id, nom, description, prix, image, stock.</a:t>
            </a:r>
            <a:endParaRPr lang="en-US" dirty="0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dirty="0">
                <a:latin typeface="Consolas"/>
              </a:rPr>
              <a:t>orders</a:t>
            </a:r>
            <a:r>
              <a:rPr lang="en-US" dirty="0">
                <a:ea typeface="+mn-lt"/>
                <a:cs typeface="+mn-lt"/>
              </a:rPr>
              <a:t> : id, </a:t>
            </a:r>
            <a:r>
              <a:rPr lang="en-US" dirty="0" err="1">
                <a:ea typeface="+mn-lt"/>
                <a:cs typeface="+mn-lt"/>
              </a:rPr>
              <a:t>id_user</a:t>
            </a:r>
            <a:r>
              <a:rPr lang="en-US" dirty="0">
                <a:ea typeface="+mn-lt"/>
                <a:cs typeface="+mn-lt"/>
              </a:rPr>
              <a:t>, date, </a:t>
            </a:r>
            <a:r>
              <a:rPr lang="en-US" dirty="0" err="1">
                <a:ea typeface="+mn-lt"/>
                <a:cs typeface="+mn-lt"/>
              </a:rPr>
              <a:t>statut</a:t>
            </a:r>
            <a:r>
              <a:rPr lang="en-US" dirty="0">
                <a:ea typeface="+mn-lt"/>
                <a:cs typeface="+mn-lt"/>
              </a:rPr>
              <a:t>, total.</a:t>
            </a:r>
            <a:endParaRPr lang="en-US" dirty="0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dirty="0">
                <a:latin typeface="Consolas"/>
              </a:rPr>
              <a:t>cart</a:t>
            </a:r>
            <a:r>
              <a:rPr lang="en-US" dirty="0">
                <a:ea typeface="+mn-lt"/>
                <a:cs typeface="+mn-lt"/>
              </a:rPr>
              <a:t> : id, </a:t>
            </a:r>
            <a:r>
              <a:rPr lang="en-US" dirty="0" err="1">
                <a:ea typeface="+mn-lt"/>
                <a:cs typeface="+mn-lt"/>
              </a:rPr>
              <a:t>id_user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id_product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quantité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dirty="0">
                <a:latin typeface="Consolas"/>
              </a:rPr>
              <a:t>comments</a:t>
            </a:r>
            <a:r>
              <a:rPr lang="en-US" dirty="0">
                <a:ea typeface="+mn-lt"/>
                <a:cs typeface="+mn-lt"/>
              </a:rPr>
              <a:t> : id, </a:t>
            </a:r>
            <a:r>
              <a:rPr lang="en-US" dirty="0" err="1">
                <a:ea typeface="+mn-lt"/>
                <a:cs typeface="+mn-lt"/>
              </a:rPr>
              <a:t>id_user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id_product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contenu</a:t>
            </a:r>
            <a:r>
              <a:rPr lang="en-US" dirty="0">
                <a:ea typeface="+mn-lt"/>
                <a:cs typeface="+mn-lt"/>
              </a:rPr>
              <a:t>, date.</a:t>
            </a:r>
            <a:endParaRPr lang="en-US" dirty="0"/>
          </a:p>
          <a:p>
            <a:pPr>
              <a:lnSpc>
                <a:spcPct val="90000"/>
              </a:lnSpc>
              <a:buClr>
                <a:srgbClr val="FFFFFF"/>
              </a:buClr>
            </a:pP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88286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Picture 185">
            <a:extLst>
              <a:ext uri="{FF2B5EF4-FFF2-40B4-BE49-F238E27FC236}">
                <a16:creationId xmlns:a16="http://schemas.microsoft.com/office/drawing/2014/main" id="{C97CCDD1-BC45-41AA-A117-BEC83F552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455F15-DCD8-9388-BAF9-18CB8AB5F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9709" y="4050264"/>
            <a:ext cx="5700416" cy="14128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/>
              <a:t>Interfaces Graphiques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E7164D-A329-837C-EBEE-863779106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9709" y="5466298"/>
            <a:ext cx="5700416" cy="4011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cap="all"/>
              <a:t>Page inscription/connexion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FB338E00-EF4D-4386-ABAC-EB8DDBA3A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1339066">
            <a:off x="6271701" y="-388326"/>
            <a:ext cx="4860947" cy="4224413"/>
            <a:chOff x="5281603" y="104899"/>
            <a:chExt cx="6910397" cy="6005491"/>
          </a:xfrm>
        </p:grpSpPr>
        <p:sp>
          <p:nvSpPr>
            <p:cNvPr id="189" name="Freeform 13">
              <a:extLst>
                <a:ext uri="{FF2B5EF4-FFF2-40B4-BE49-F238E27FC236}">
                  <a16:creationId xmlns:a16="http://schemas.microsoft.com/office/drawing/2014/main" id="{3DECB7BB-96EE-4B73-92FB-C8497F23D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15671F8B-74B4-43C3-9E73-44819C8CB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id="{8E9CF985-86CA-425F-8EFC-ECE9EA49E1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0D6C750E-9F7D-407C-AAAC-D4074E6538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8D410FF1-FB65-4055-8103-28B168413E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DC86FE80-AA2D-4DA5-A574-DF4317232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AFCBB1BF-927A-47E7-B207-5E560809BE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B08BBC3B-7095-4ED0-832A-7576CCDF4A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1B772508-79AB-4940-B777-326C90F580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7C32C595-AD9F-45EC-A6D4-0B0E543917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C1579654-1A83-498C-8663-2A4E7B17E1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DA3E7702-246E-4B23-A4FF-8C2B91E1E2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DA72701B-AD87-4EEA-A7D5-A973B6D955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id="{12168CB5-6325-48E8-A23E-8055DE084B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id="{4360AF77-0ECD-4534-ADCC-6C0808532D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2705C13B-1465-456A-A168-E5667519DA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id="{A9DB0343-E053-42F5-A76B-8F01284D2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D1821940-E076-4993-B3BA-5076DC1DB1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F0B1A061-5016-40BE-8F4E-264516C888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80FC8655-80CC-4396-9465-A71531640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5B3B07A2-99A3-42CC-9690-05E5AD7988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BC631945-3032-4E41-8881-A5D562071C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A7324E81-27C5-462C-8621-48864E08B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ACC4692A-0A11-4061-85AB-2A16C8E25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4D443998-832B-41E1-BAC3-9393ABA24E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EB027302-761F-4979-9BA6-97968D0050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759C24E1-11AA-4206-B484-F6AFB510AE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A139BD64-4B16-42C0-A260-17FB51C2C3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46CE7C40-9AA7-4879-8820-B974CF11C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B08E0294-C1BC-4CA7-94A0-30428BBFD8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58CCEB4A-C7DA-4248-B2CA-BAE0121E65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ACABA533-F412-44BF-9934-A5653F9F31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5820567E-091A-465A-AD2B-0338189E4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00490FB2-19F6-4C62-9FFD-797745293B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A59020B0-CE79-4BE9-A165-534FEF1055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7DCFA292-A795-4E51-A900-1718A5B44D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4F8C751E-7B81-42E1-ACBC-E63D5AD04D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6ED03C2C-7DFE-488D-AADF-3A496396B9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30DB9C7A-CB16-48BA-8B14-FB9F2EB38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C418FCBC-E4EA-44F6-828F-9D88FF97CC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C750E8B1-D91E-4D22-A1E5-9F4108FE88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A1307699-29F7-4A27-8978-EF0CD180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F1BF98A9-1924-47EC-AE32-EC8A342B34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562688BC-50F9-48A0-8B85-C56298E789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6B61242D-E9A7-4FF2-A51E-B752BC4194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id="{4668280C-5D6F-4B61-BB86-678FB4F2CC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AD12E0A1-5C0E-407E-9F03-D1874089E3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4DF6E734-36D3-4D9C-BCB1-9212E49B0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5BE001CC-39BE-495D-86A3-A3B38CBB32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id="{1D770ECD-6BAF-4842-9E19-A1D03FF1A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A3BCD0FB-B20B-42FA-A167-B2D5F25BE0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88865560-6ECC-407D-B08A-9FA962F139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70C33473-4F29-47A1-A51F-3C95CA836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id="{C31DD6A4-DE81-4CAD-9B87-064AA6C831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86C37034-27FF-4347-8D12-4B7BD6DCDC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EC74F41D-D0D3-4495-B3AB-B1E77FFA7A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7A5BE419-1683-490A-96FA-300410A252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CF5B88E3-17A7-4606-B6E3-F32638A07D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1F3C5F79-963A-4AF5-AC72-E42B040D91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2E797E3B-670D-4361-AA05-3CE31222B1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AAA74128-F40C-485E-8E4A-EABE5F2907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99C89933-43DF-449A-81C6-E64FDBE07F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98115697-A8BA-48D1-A8A0-FB336655DA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C95A338F-3DB8-4D70-86D7-EAEA815F4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824656E9-EE4E-44D4-84FB-51B1E95566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98F6EA1A-3648-4E5A-AC59-C85BE13B21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277752C6-2933-4E33-9514-D3313ECCDF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8DACE6B1-D387-411F-B4A2-62C8D0D92B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F66BE861-68AF-4EF9-9172-4B20CC545B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BDE61713-22BB-4520-B36B-21E91D5B50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92C76271-E45B-4C93-A601-891105624D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Straight Connector 259">
                <a:extLst>
                  <a:ext uri="{FF2B5EF4-FFF2-40B4-BE49-F238E27FC236}">
                    <a16:creationId xmlns:a16="http://schemas.microsoft.com/office/drawing/2014/main" id="{3F9B9DAB-EA9C-4592-8882-41A2B444E4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Straight Connector 260">
                <a:extLst>
                  <a:ext uri="{FF2B5EF4-FFF2-40B4-BE49-F238E27FC236}">
                    <a16:creationId xmlns:a16="http://schemas.microsoft.com/office/drawing/2014/main" id="{B8D3EAEC-6BE5-4999-B8CC-D0AD7307C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7CF91791-A617-45B7-BAA2-1A66F07EC7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2710CF73-4E4C-4A91-BEBA-797FF224D4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226156D2-A85B-4EEE-BFA7-A3C668883D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D44661B6-A3C4-41AD-A262-BBFCF327E8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3328466E-DD70-4AC7-A4B4-E59885B5EA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D5D60931-B237-4874-B86D-05D96A29D9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id="{092A76EE-FB15-4CCA-B9E3-8E78E0A44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Content Placeholder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3DA674AE-1512-EE85-B3B8-BAD669F17F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23" r="15837" b="-1"/>
          <a:stretch>
            <a:fillRect/>
          </a:stretch>
        </p:blipFill>
        <p:spPr>
          <a:xfrm>
            <a:off x="6080591" y="-2008"/>
            <a:ext cx="4787317" cy="3415082"/>
          </a:xfrm>
          <a:custGeom>
            <a:avLst/>
            <a:gdLst/>
            <a:ahLst/>
            <a:cxnLst/>
            <a:rect l="l" t="t" r="r" b="b"/>
            <a:pathLst>
              <a:path w="4411344" h="3146878">
                <a:moveTo>
                  <a:pt x="211873" y="0"/>
                </a:moveTo>
                <a:lnTo>
                  <a:pt x="4199471" y="0"/>
                </a:lnTo>
                <a:lnTo>
                  <a:pt x="4205314" y="11242"/>
                </a:lnTo>
                <a:cubicBezTo>
                  <a:pt x="4337510" y="294369"/>
                  <a:pt x="4411344" y="610214"/>
                  <a:pt x="4411344" y="943304"/>
                </a:cubicBezTo>
                <a:cubicBezTo>
                  <a:pt x="4411344" y="2085328"/>
                  <a:pt x="3543413" y="3024636"/>
                  <a:pt x="2431189" y="3137588"/>
                </a:cubicBezTo>
                <a:lnTo>
                  <a:pt x="2247220" y="3146878"/>
                </a:lnTo>
                <a:lnTo>
                  <a:pt x="2164124" y="3146878"/>
                </a:lnTo>
                <a:lnTo>
                  <a:pt x="1980155" y="3137588"/>
                </a:lnTo>
                <a:cubicBezTo>
                  <a:pt x="867932" y="3024636"/>
                  <a:pt x="0" y="2085328"/>
                  <a:pt x="0" y="943304"/>
                </a:cubicBezTo>
                <a:cubicBezTo>
                  <a:pt x="0" y="610214"/>
                  <a:pt x="73835" y="294369"/>
                  <a:pt x="206030" y="11242"/>
                </a:cubicBezTo>
                <a:close/>
              </a:path>
            </a:pathLst>
          </a:custGeom>
        </p:spPr>
      </p:pic>
      <p:sp>
        <p:nvSpPr>
          <p:cNvPr id="270" name="Rectangle 269">
            <a:extLst>
              <a:ext uri="{FF2B5EF4-FFF2-40B4-BE49-F238E27FC236}">
                <a16:creationId xmlns:a16="http://schemas.microsoft.com/office/drawing/2014/main" id="{CD4601C3-018C-4625-8915-EA024C9EB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9033" y="4357158"/>
            <a:ext cx="723900" cy="177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2" name="Group 271">
            <a:extLst>
              <a:ext uri="{FF2B5EF4-FFF2-40B4-BE49-F238E27FC236}">
                <a16:creationId xmlns:a16="http://schemas.microsoft.com/office/drawing/2014/main" id="{9003A917-90D3-4274-926C-172BE7F8C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9884888">
            <a:off x="-455822" y="254671"/>
            <a:ext cx="6564414" cy="5704814"/>
            <a:chOff x="5281603" y="104899"/>
            <a:chExt cx="6910397" cy="6005491"/>
          </a:xfrm>
        </p:grpSpPr>
        <p:sp>
          <p:nvSpPr>
            <p:cNvPr id="273" name="Freeform 97">
              <a:extLst>
                <a:ext uri="{FF2B5EF4-FFF2-40B4-BE49-F238E27FC236}">
                  <a16:creationId xmlns:a16="http://schemas.microsoft.com/office/drawing/2014/main" id="{0908A0F1-3FD6-4213-9BC1-9AD23A65A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4" name="Group 273">
              <a:extLst>
                <a:ext uri="{FF2B5EF4-FFF2-40B4-BE49-F238E27FC236}">
                  <a16:creationId xmlns:a16="http://schemas.microsoft.com/office/drawing/2014/main" id="{39611E6E-1B0E-4D40-A3C0-E044C8F4C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1B7BD5D0-1F00-460B-806F-34C2DF0E19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548209B3-CCBA-46F1-91E7-3828F7E807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24034130-95FF-47DB-A95E-FE9281E329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id="{E08999E2-C4CB-482E-8DBB-9EC39FD128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2881EB8C-6CB6-467F-BB2D-13C703E505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1164B376-F4C2-467D-8877-304D78CCD2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A00A9806-202C-477F-AA54-86D8B28079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id="{17DFD2B0-E379-4B54-8D04-63D3FD28AC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D7883862-37A1-4162-B9BE-CA638BE290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35CC9F65-BE1C-4FB2-A0D0-E536E3B41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7C36885F-A845-41CF-9915-6F8A267ADA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id="{41518794-B218-460A-8151-E1FF864A61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FC128C0E-461B-4155-8A85-E470D6DB48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>
                <a:extLst>
                  <a:ext uri="{FF2B5EF4-FFF2-40B4-BE49-F238E27FC236}">
                    <a16:creationId xmlns:a16="http://schemas.microsoft.com/office/drawing/2014/main" id="{2E896EF3-B10B-48C1-ACEB-C09467A912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8DE5FB59-3CC7-44AE-AF5D-62B8B8F40F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72D6AAA7-0D1C-4662-90B5-66DC52926C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1AF776B1-96ED-4DFA-BFD2-ECFC63273E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CF099073-3E92-4B26-B69F-ABBCCB3EA5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C0C178C3-E77E-45CA-817B-F0B4759F8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77388F8B-3248-406A-A08A-A7916D174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id="{194EC990-2D2F-4538-9F83-5FF86B3BC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>
                <a:extLst>
                  <a:ext uri="{FF2B5EF4-FFF2-40B4-BE49-F238E27FC236}">
                    <a16:creationId xmlns:a16="http://schemas.microsoft.com/office/drawing/2014/main" id="{1F48F577-3CB0-425B-8289-A50608D1D9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id="{D195A170-FE70-45C2-AB7A-A07F0F594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66F9FCB9-B6AF-41C5-9F56-8A5E2CD6D0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7C520A77-997D-42A8-A814-C849545D63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id="{42C69435-2CF9-4BC9-9039-BA544D86BA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>
                <a:extLst>
                  <a:ext uri="{FF2B5EF4-FFF2-40B4-BE49-F238E27FC236}">
                    <a16:creationId xmlns:a16="http://schemas.microsoft.com/office/drawing/2014/main" id="{00B27A2F-A3C4-418B-AD81-15B332325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id="{03DE48A8-D15E-431B-89F3-590B5BE363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id="{1817E595-FBE1-464D-AB48-C3A20CFD2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>
                <a:extLst>
                  <a:ext uri="{FF2B5EF4-FFF2-40B4-BE49-F238E27FC236}">
                    <a16:creationId xmlns:a16="http://schemas.microsoft.com/office/drawing/2014/main" id="{8D03F910-9024-42AE-A93F-894F1EB923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>
                <a:extLst>
                  <a:ext uri="{FF2B5EF4-FFF2-40B4-BE49-F238E27FC236}">
                    <a16:creationId xmlns:a16="http://schemas.microsoft.com/office/drawing/2014/main" id="{E26D8103-ED1E-4D35-8D27-7C94C24B13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F8BF0FF6-7F39-49F9-AABD-BED0B5E97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id="{433A4524-5E50-4805-B1A5-71C1D51F80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id="{76127272-1E70-492B-BB99-C5C2751A39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59F45377-9727-4FA9-AA75-D1E160EAB8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287117D6-9106-4086-AF9D-5398BD944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D127CFB3-78C1-49B1-993B-14522F6AAF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E4228667-5E5B-4F3B-8DA3-3819C03CFD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C79BA0B6-B80B-465F-9B78-5E44067C20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813AF67E-2B79-4B05-A01C-F0744FAA5E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8F7A1D85-89A3-4AA4-A586-6B659F4018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577A48BA-367C-4C1D-B953-F9653BA7AA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2FA76DBF-E8F2-4810-BDF4-CD8E6F84C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id="{3046D349-D436-447D-BDFC-07CAF22CEC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6A5B3C6A-67FE-40A0-AE80-8BDED5526E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id="{0B810096-2B79-459C-AA83-63E61EDAA6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id="{6CF5C53D-1C5A-445C-98DF-B53FA2CB5D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6D9162F8-A512-4776-AD65-D630F25215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F3F9EEC6-E41C-4001-AD8D-3EE1EC8793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id="{1FA70F7C-E919-46E2-8299-4FE182E4F6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id="{9F73D2C9-75ED-4085-B394-3834452880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D3A893C5-6EA9-496F-AE90-4D292ACE3B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CE51AEF3-D335-4ACA-A1D6-483057FDB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9EED7D95-4225-443A-A3FF-A3290626D0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D7405438-2A7F-42A5-89DB-BE2E08E127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EF2130F9-C6C6-4EA3-8B03-ECBA2E2A4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081F3888-3758-4C8F-B4A0-AA14558BA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AF414BCD-CF97-48F6-A158-CFFC9B67C5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4889A9B2-5E48-4057-A6D4-B42C26847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EC1D78CD-DC9A-4146-AD12-3C20CD1334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5E2FDA69-EA5A-46D3-88B0-FE7E88DF44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id="{9ED9986C-E862-439C-A069-05F03582F9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id="{44D74EBB-1EB8-4B89-A619-C331186ABF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3107C509-3461-4DD0-9856-5147789E97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F9D1DFD6-1474-4C12-B499-37EFDE811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DFD51DDC-E752-4B04-A3D3-7BBF0D382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B4DAEAE5-5002-4C63-9C82-F4C508A85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2" name="Straight Connector 341">
                <a:extLst>
                  <a:ext uri="{FF2B5EF4-FFF2-40B4-BE49-F238E27FC236}">
                    <a16:creationId xmlns:a16="http://schemas.microsoft.com/office/drawing/2014/main" id="{92D7503B-B975-41B5-93D3-2647C123B3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3" name="Straight Connector 342">
                <a:extLst>
                  <a:ext uri="{FF2B5EF4-FFF2-40B4-BE49-F238E27FC236}">
                    <a16:creationId xmlns:a16="http://schemas.microsoft.com/office/drawing/2014/main" id="{6B458879-3912-47B5-A207-88C551DCED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4" name="Straight Connector 343">
                <a:extLst>
                  <a:ext uri="{FF2B5EF4-FFF2-40B4-BE49-F238E27FC236}">
                    <a16:creationId xmlns:a16="http://schemas.microsoft.com/office/drawing/2014/main" id="{676B8D65-79A2-43C9-85D1-D8386039D9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5" name="Straight Connector 344">
                <a:extLst>
                  <a:ext uri="{FF2B5EF4-FFF2-40B4-BE49-F238E27FC236}">
                    <a16:creationId xmlns:a16="http://schemas.microsoft.com/office/drawing/2014/main" id="{5F05B135-1911-4680-B000-67033E684D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6" name="Straight Connector 345">
                <a:extLst>
                  <a:ext uri="{FF2B5EF4-FFF2-40B4-BE49-F238E27FC236}">
                    <a16:creationId xmlns:a16="http://schemas.microsoft.com/office/drawing/2014/main" id="{0B7C0691-A0A7-4C8E-B4EC-D25570CB1C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7" name="Straight Connector 346">
                <a:extLst>
                  <a:ext uri="{FF2B5EF4-FFF2-40B4-BE49-F238E27FC236}">
                    <a16:creationId xmlns:a16="http://schemas.microsoft.com/office/drawing/2014/main" id="{7DA8E271-1C16-478D-AFC6-00DA9DAEEA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8" name="Straight Connector 347">
                <a:extLst>
                  <a:ext uri="{FF2B5EF4-FFF2-40B4-BE49-F238E27FC236}">
                    <a16:creationId xmlns:a16="http://schemas.microsoft.com/office/drawing/2014/main" id="{79E46B10-59EA-47AD-AB71-821D11A81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9" name="Straight Connector 348">
                <a:extLst>
                  <a:ext uri="{FF2B5EF4-FFF2-40B4-BE49-F238E27FC236}">
                    <a16:creationId xmlns:a16="http://schemas.microsoft.com/office/drawing/2014/main" id="{550DBC8B-14EA-415D-A67E-07157E77B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0" name="Straight Connector 349">
                <a:extLst>
                  <a:ext uri="{FF2B5EF4-FFF2-40B4-BE49-F238E27FC236}">
                    <a16:creationId xmlns:a16="http://schemas.microsoft.com/office/drawing/2014/main" id="{DD1050FE-46F7-4936-B479-6976AD8EA0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1" name="Straight Connector 350">
                <a:extLst>
                  <a:ext uri="{FF2B5EF4-FFF2-40B4-BE49-F238E27FC236}">
                    <a16:creationId xmlns:a16="http://schemas.microsoft.com/office/drawing/2014/main" id="{637B9661-B55D-4549-B9D0-7740D59D19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2" name="Straight Connector 351">
                <a:extLst>
                  <a:ext uri="{FF2B5EF4-FFF2-40B4-BE49-F238E27FC236}">
                    <a16:creationId xmlns:a16="http://schemas.microsoft.com/office/drawing/2014/main" id="{DA4F9569-DD02-44F0-A355-C411F7DA83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Content Placeholder 4" descr="A screenshot of a login form&#10;&#10;AI-generated content may be incorrect.">
            <a:extLst>
              <a:ext uri="{FF2B5EF4-FFF2-40B4-BE49-F238E27FC236}">
                <a16:creationId xmlns:a16="http://schemas.microsoft.com/office/drawing/2014/main" id="{0EDD76C2-E840-FAF9-6E44-1A12456A836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361" r="26486" b="1"/>
          <a:stretch>
            <a:fillRect/>
          </a:stretch>
        </p:blipFill>
        <p:spPr>
          <a:xfrm>
            <a:off x="-2334" y="10"/>
            <a:ext cx="5441859" cy="5654930"/>
          </a:xfrm>
          <a:custGeom>
            <a:avLst/>
            <a:gdLst/>
            <a:ahLst/>
            <a:cxnLst/>
            <a:rect l="l" t="t" r="r" b="b"/>
            <a:pathLst>
              <a:path w="5067519" h="5265942">
                <a:moveTo>
                  <a:pt x="0" y="0"/>
                </a:moveTo>
                <a:lnTo>
                  <a:pt x="4097786" y="0"/>
                </a:lnTo>
                <a:lnTo>
                  <a:pt x="4176264" y="71326"/>
                </a:lnTo>
                <a:cubicBezTo>
                  <a:pt x="4726927" y="621989"/>
                  <a:pt x="5067519" y="1382723"/>
                  <a:pt x="5067519" y="2223006"/>
                </a:cubicBezTo>
                <a:cubicBezTo>
                  <a:pt x="5067519" y="3903573"/>
                  <a:pt x="3705150" y="5265942"/>
                  <a:pt x="2024583" y="5265942"/>
                </a:cubicBezTo>
                <a:cubicBezTo>
                  <a:pt x="1315594" y="5265942"/>
                  <a:pt x="663237" y="5023470"/>
                  <a:pt x="145914" y="4616926"/>
                </a:cubicBezTo>
                <a:lnTo>
                  <a:pt x="0" y="448900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89880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Celestial</vt:lpstr>
      <vt:lpstr>Développement d’un site e-commerce dynamique pour une boutique de fleurs  Réalisé par : Imane EL Laouzi Encadrant : MONSIEUR dsouli  Date : 2024-2025 </vt:lpstr>
      <vt:lpstr>Introduction </vt:lpstr>
      <vt:lpstr>Objectifs</vt:lpstr>
      <vt:lpstr>PowerPoint Presentation</vt:lpstr>
      <vt:lpstr>Diagramme UML simplifié :</vt:lpstr>
      <vt:lpstr>Conception </vt:lpstr>
      <vt:lpstr>Technologies utilisées</vt:lpstr>
      <vt:lpstr>Organisation du projet</vt:lpstr>
      <vt:lpstr>Interfaces Graphiques</vt:lpstr>
      <vt:lpstr>Interfaces Graphiques </vt:lpstr>
      <vt:lpstr>Interfaces Graphiques </vt:lpstr>
      <vt:lpstr>Tests et Résultats</vt:lpstr>
      <vt:lpstr>Objectifs atteints </vt:lpstr>
      <vt:lpstr>PowerPoint Presentation</vt:lpstr>
      <vt:lpstr>Remerciements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418</cp:revision>
  <dcterms:created xsi:type="dcterms:W3CDTF">2025-09-15T22:43:21Z</dcterms:created>
  <dcterms:modified xsi:type="dcterms:W3CDTF">2025-09-16T01:06:08Z</dcterms:modified>
</cp:coreProperties>
</file>

<file path=docProps/thumbnail.jpeg>
</file>